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1" r:id="rId6"/>
    <p:sldId id="260" r:id="rId7"/>
    <p:sldId id="270" r:id="rId8"/>
    <p:sldId id="262" r:id="rId9"/>
    <p:sldId id="265" r:id="rId10"/>
    <p:sldId id="263" r:id="rId11"/>
    <p:sldId id="267" r:id="rId12"/>
    <p:sldId id="264" r:id="rId13"/>
    <p:sldId id="272" r:id="rId14"/>
    <p:sldId id="274" r:id="rId15"/>
    <p:sldId id="273" r:id="rId16"/>
    <p:sldId id="266"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3FA14-C76C-4282-BDDB-28C1200806A0}" v="11" dt="2022-03-03T21:54:03.273"/>
    <p1510:client id="{56536921-04D5-4302-852C-DD6F49557119}" v="7" dt="2022-02-28T14:08:46.842"/>
    <p1510:client id="{6CD3E864-F023-4A62-AED9-26A933441E3B}" v="1126" dt="2022-02-24T23:15:17.791"/>
    <p1510:client id="{8022D4B5-0385-4D28-B13B-ACB3A059A781}" v="459" dt="2022-03-01T14:03:09.609"/>
    <p1510:client id="{CE5777AC-8F63-46DA-94B8-163E4AEEBD85}" v="557" dt="2022-03-01T16:13:45.749"/>
    <p1510:client id="{FD82A12B-BFFC-45D6-98AA-58803D291328}" v="1" dt="2022-02-28T15:42:44.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Guevara Sanchez" userId="e33068ced903878e" providerId="Windows Live" clId="Web-{CE5777AC-8F63-46DA-94B8-163E4AEEBD85}"/>
    <pc:docChg chg="modSld">
      <pc:chgData name="Sebastian Guevara Sanchez" userId="e33068ced903878e" providerId="Windows Live" clId="Web-{CE5777AC-8F63-46DA-94B8-163E4AEEBD85}" dt="2022-03-01T16:13:45.749" v="546" actId="20577"/>
      <pc:docMkLst>
        <pc:docMk/>
      </pc:docMkLst>
      <pc:sldChg chg="addSp delSp modSp">
        <pc:chgData name="Sebastian Guevara Sanchez" userId="e33068ced903878e" providerId="Windows Live" clId="Web-{CE5777AC-8F63-46DA-94B8-163E4AEEBD85}" dt="2022-03-01T16:03:37.133" v="224" actId="14100"/>
        <pc:sldMkLst>
          <pc:docMk/>
          <pc:sldMk cId="3798356935" sldId="258"/>
        </pc:sldMkLst>
        <pc:spChg chg="mod">
          <ac:chgData name="Sebastian Guevara Sanchez" userId="e33068ced903878e" providerId="Windows Live" clId="Web-{CE5777AC-8F63-46DA-94B8-163E4AEEBD85}" dt="2022-03-01T15:57:35.298" v="44" actId="20577"/>
          <ac:spMkLst>
            <pc:docMk/>
            <pc:sldMk cId="3798356935" sldId="258"/>
            <ac:spMk id="2" creationId="{06738958-922B-45FD-AFF9-D74DF33F5376}"/>
          </ac:spMkLst>
        </pc:spChg>
        <pc:spChg chg="mod">
          <ac:chgData name="Sebastian Guevara Sanchez" userId="e33068ced903878e" providerId="Windows Live" clId="Web-{CE5777AC-8F63-46DA-94B8-163E4AEEBD85}" dt="2022-03-01T15:58:52.631" v="81" actId="20577"/>
          <ac:spMkLst>
            <pc:docMk/>
            <pc:sldMk cId="3798356935" sldId="258"/>
            <ac:spMk id="3" creationId="{238E2495-C41A-451D-B5CE-CEA6A74EEA09}"/>
          </ac:spMkLst>
        </pc:spChg>
        <pc:spChg chg="mod">
          <ac:chgData name="Sebastian Guevara Sanchez" userId="e33068ced903878e" providerId="Windows Live" clId="Web-{CE5777AC-8F63-46DA-94B8-163E4AEEBD85}" dt="2022-03-01T16:03:37.133" v="224" actId="14100"/>
          <ac:spMkLst>
            <pc:docMk/>
            <pc:sldMk cId="3798356935" sldId="258"/>
            <ac:spMk id="5" creationId="{EA24B604-0431-4CA7-9C49-5A32B688FBA8}"/>
          </ac:spMkLst>
        </pc:spChg>
        <pc:picChg chg="add del mod">
          <ac:chgData name="Sebastian Guevara Sanchez" userId="e33068ced903878e" providerId="Windows Live" clId="Web-{CE5777AC-8F63-46DA-94B8-163E4AEEBD85}" dt="2022-03-01T16:02:03.220" v="127"/>
          <ac:picMkLst>
            <pc:docMk/>
            <pc:sldMk cId="3798356935" sldId="258"/>
            <ac:picMk id="4" creationId="{E7499E6B-0982-4A78-98E6-C3CD93B9657E}"/>
          </ac:picMkLst>
        </pc:picChg>
        <pc:picChg chg="add mod">
          <ac:chgData name="Sebastian Guevara Sanchez" userId="e33068ced903878e" providerId="Windows Live" clId="Web-{CE5777AC-8F63-46DA-94B8-163E4AEEBD85}" dt="2022-03-01T16:02:08.940" v="130" actId="14100"/>
          <ac:picMkLst>
            <pc:docMk/>
            <pc:sldMk cId="3798356935" sldId="258"/>
            <ac:picMk id="6" creationId="{7A85CCFB-9B4B-46B9-B8CD-4F89186EA063}"/>
          </ac:picMkLst>
        </pc:picChg>
      </pc:sldChg>
      <pc:sldChg chg="addSp delSp modSp">
        <pc:chgData name="Sebastian Guevara Sanchez" userId="e33068ced903878e" providerId="Windows Live" clId="Web-{CE5777AC-8F63-46DA-94B8-163E4AEEBD85}" dt="2022-03-01T16:04:38.277" v="268"/>
        <pc:sldMkLst>
          <pc:docMk/>
          <pc:sldMk cId="2632436694" sldId="261"/>
        </pc:sldMkLst>
        <pc:spChg chg="add del mod">
          <ac:chgData name="Sebastian Guevara Sanchez" userId="e33068ced903878e" providerId="Windows Live" clId="Web-{CE5777AC-8F63-46DA-94B8-163E4AEEBD85}" dt="2022-03-01T16:04:38.277" v="268"/>
          <ac:spMkLst>
            <pc:docMk/>
            <pc:sldMk cId="2632436694" sldId="261"/>
            <ac:spMk id="5" creationId="{CA0A34AB-BE12-4F9F-9BAD-8D540BA77DB0}"/>
          </ac:spMkLst>
        </pc:spChg>
      </pc:sldChg>
      <pc:sldChg chg="addSp delSp modSp">
        <pc:chgData name="Sebastian Guevara Sanchez" userId="e33068ced903878e" providerId="Windows Live" clId="Web-{CE5777AC-8F63-46DA-94B8-163E4AEEBD85}" dt="2022-03-01T16:13:45.749" v="546" actId="20577"/>
        <pc:sldMkLst>
          <pc:docMk/>
          <pc:sldMk cId="1746562526" sldId="263"/>
        </pc:sldMkLst>
        <pc:spChg chg="add mod">
          <ac:chgData name="Sebastian Guevara Sanchez" userId="e33068ced903878e" providerId="Windows Live" clId="Web-{CE5777AC-8F63-46DA-94B8-163E4AEEBD85}" dt="2022-03-01T16:13:45.749" v="546" actId="20577"/>
          <ac:spMkLst>
            <pc:docMk/>
            <pc:sldMk cId="1746562526" sldId="263"/>
            <ac:spMk id="4" creationId="{9407F85B-7E32-42C8-ADF7-2F3F2F5B7484}"/>
          </ac:spMkLst>
        </pc:spChg>
        <pc:spChg chg="add del">
          <ac:chgData name="Sebastian Guevara Sanchez" userId="e33068ced903878e" providerId="Windows Live" clId="Web-{CE5777AC-8F63-46DA-94B8-163E4AEEBD85}" dt="2022-03-01T16:11:53.741" v="492"/>
          <ac:spMkLst>
            <pc:docMk/>
            <pc:sldMk cId="1746562526" sldId="263"/>
            <ac:spMk id="5" creationId="{D58E10FD-21CB-47B0-B88D-1FE8F13E9D2E}"/>
          </ac:spMkLst>
        </pc:spChg>
        <pc:picChg chg="mod">
          <ac:chgData name="Sebastian Guevara Sanchez" userId="e33068ced903878e" providerId="Windows Live" clId="Web-{CE5777AC-8F63-46DA-94B8-163E4AEEBD85}" dt="2022-03-01T16:11:04.425" v="472" actId="1076"/>
          <ac:picMkLst>
            <pc:docMk/>
            <pc:sldMk cId="1746562526" sldId="263"/>
            <ac:picMk id="6" creationId="{9062EA86-47C5-4035-97A6-0FAA61A07421}"/>
          </ac:picMkLst>
        </pc:picChg>
        <pc:picChg chg="mod">
          <ac:chgData name="Sebastian Guevara Sanchez" userId="e33068ced903878e" providerId="Windows Live" clId="Web-{CE5777AC-8F63-46DA-94B8-163E4AEEBD85}" dt="2022-03-01T16:11:02.863" v="471" actId="1076"/>
          <ac:picMkLst>
            <pc:docMk/>
            <pc:sldMk cId="1746562526" sldId="263"/>
            <ac:picMk id="8" creationId="{791CD9E1-EFB7-4C32-A385-395FAEAFBCD9}"/>
          </ac:picMkLst>
        </pc:picChg>
      </pc:sldChg>
      <pc:sldChg chg="addSp delSp modSp">
        <pc:chgData name="Sebastian Guevara Sanchez" userId="e33068ced903878e" providerId="Windows Live" clId="Web-{CE5777AC-8F63-46DA-94B8-163E4AEEBD85}" dt="2022-03-01T16:09:02.887" v="469"/>
        <pc:sldMkLst>
          <pc:docMk/>
          <pc:sldMk cId="570498688" sldId="270"/>
        </pc:sldMkLst>
        <pc:spChg chg="add del">
          <ac:chgData name="Sebastian Guevara Sanchez" userId="e33068ced903878e" providerId="Windows Live" clId="Web-{CE5777AC-8F63-46DA-94B8-163E4AEEBD85}" dt="2022-03-01T16:09:02.887" v="469"/>
          <ac:spMkLst>
            <pc:docMk/>
            <pc:sldMk cId="570498688" sldId="270"/>
            <ac:spMk id="4" creationId="{74CE25C7-DB73-49C2-8283-6374E4B3F454}"/>
          </ac:spMkLst>
        </pc:spChg>
        <pc:spChg chg="add mod">
          <ac:chgData name="Sebastian Guevara Sanchez" userId="e33068ced903878e" providerId="Windows Live" clId="Web-{CE5777AC-8F63-46DA-94B8-163E4AEEBD85}" dt="2022-03-01T16:04:56.700" v="273" actId="1076"/>
          <ac:spMkLst>
            <pc:docMk/>
            <pc:sldMk cId="570498688" sldId="270"/>
            <ac:spMk id="6" creationId="{380A4FC5-9980-4699-AC4F-C952D18A8416}"/>
          </ac:spMkLst>
        </pc:spChg>
        <pc:picChg chg="mod">
          <ac:chgData name="Sebastian Guevara Sanchez" userId="e33068ced903878e" providerId="Windows Live" clId="Web-{CE5777AC-8F63-46DA-94B8-163E4AEEBD85}" dt="2022-03-01T16:04:53.747" v="272" actId="1076"/>
          <ac:picMkLst>
            <pc:docMk/>
            <pc:sldMk cId="570498688" sldId="270"/>
            <ac:picMk id="5" creationId="{40F00DC5-9718-4372-A66E-F8CE8178EFFF}"/>
          </ac:picMkLst>
        </pc:picChg>
      </pc:sldChg>
      <pc:sldChg chg="modSp">
        <pc:chgData name="Sebastian Guevara Sanchez" userId="e33068ced903878e" providerId="Windows Live" clId="Web-{CE5777AC-8F63-46DA-94B8-163E4AEEBD85}" dt="2022-03-01T16:06:32.362" v="337" actId="20577"/>
        <pc:sldMkLst>
          <pc:docMk/>
          <pc:sldMk cId="1712216107" sldId="272"/>
        </pc:sldMkLst>
        <pc:spChg chg="mod">
          <ac:chgData name="Sebastian Guevara Sanchez" userId="e33068ced903878e" providerId="Windows Live" clId="Web-{CE5777AC-8F63-46DA-94B8-163E4AEEBD85}" dt="2022-03-01T16:06:32.362" v="337" actId="20577"/>
          <ac:spMkLst>
            <pc:docMk/>
            <pc:sldMk cId="1712216107" sldId="272"/>
            <ac:spMk id="10" creationId="{53A57661-1C25-4827-A9B8-6F8D3E5F031C}"/>
          </ac:spMkLst>
        </pc:spChg>
      </pc:sldChg>
      <pc:sldChg chg="modSp">
        <pc:chgData name="Sebastian Guevara Sanchez" userId="e33068ced903878e" providerId="Windows Live" clId="Web-{CE5777AC-8F63-46DA-94B8-163E4AEEBD85}" dt="2022-03-01T16:08:34.151" v="468" actId="20577"/>
        <pc:sldMkLst>
          <pc:docMk/>
          <pc:sldMk cId="1485487432" sldId="273"/>
        </pc:sldMkLst>
        <pc:spChg chg="mod">
          <ac:chgData name="Sebastian Guevara Sanchez" userId="e33068ced903878e" providerId="Windows Live" clId="Web-{CE5777AC-8F63-46DA-94B8-163E4AEEBD85}" dt="2022-03-01T16:08:34.151" v="468" actId="20577"/>
          <ac:spMkLst>
            <pc:docMk/>
            <pc:sldMk cId="1485487432" sldId="273"/>
            <ac:spMk id="10" creationId="{53A57661-1C25-4827-A9B8-6F8D3E5F031C}"/>
          </ac:spMkLst>
        </pc:spChg>
      </pc:sldChg>
      <pc:sldChg chg="addSp delSp modSp">
        <pc:chgData name="Sebastian Guevara Sanchez" userId="e33068ced903878e" providerId="Windows Live" clId="Web-{CE5777AC-8F63-46DA-94B8-163E4AEEBD85}" dt="2022-03-01T16:07:40.710" v="404"/>
        <pc:sldMkLst>
          <pc:docMk/>
          <pc:sldMk cId="1277631023" sldId="274"/>
        </pc:sldMkLst>
        <pc:spChg chg="add del">
          <ac:chgData name="Sebastian Guevara Sanchez" userId="e33068ced903878e" providerId="Windows Live" clId="Web-{CE5777AC-8F63-46DA-94B8-163E4AEEBD85}" dt="2022-03-01T16:07:05.161" v="348"/>
          <ac:spMkLst>
            <pc:docMk/>
            <pc:sldMk cId="1277631023" sldId="274"/>
            <ac:spMk id="3" creationId="{6E425A35-876A-4EA9-B68F-E2E78C5589F7}"/>
          </ac:spMkLst>
        </pc:spChg>
        <pc:spChg chg="add del mod">
          <ac:chgData name="Sebastian Guevara Sanchez" userId="e33068ced903878e" providerId="Windows Live" clId="Web-{CE5777AC-8F63-46DA-94B8-163E4AEEBD85}" dt="2022-03-01T16:07:40.710" v="404"/>
          <ac:spMkLst>
            <pc:docMk/>
            <pc:sldMk cId="1277631023" sldId="274"/>
            <ac:spMk id="4" creationId="{BDBF8439-0F03-4459-8279-FB04F1B6F163}"/>
          </ac:spMkLst>
        </pc:spChg>
        <pc:spChg chg="mod">
          <ac:chgData name="Sebastian Guevara Sanchez" userId="e33068ced903878e" providerId="Windows Live" clId="Web-{CE5777AC-8F63-46DA-94B8-163E4AEEBD85}" dt="2022-03-01T16:07:35.960" v="402" actId="20577"/>
          <ac:spMkLst>
            <pc:docMk/>
            <pc:sldMk cId="1277631023" sldId="274"/>
            <ac:spMk id="10" creationId="{53A57661-1C25-4827-A9B8-6F8D3E5F031C}"/>
          </ac:spMkLst>
        </pc:spChg>
      </pc:sldChg>
    </pc:docChg>
  </pc:docChgLst>
  <pc:docChgLst>
    <pc:chgData name="Sebastian Guevara Sanchez" userId="e33068ced903878e" providerId="Windows Live" clId="Web-{56536921-04D5-4302-852C-DD6F49557119}"/>
    <pc:docChg chg="addSld modSld">
      <pc:chgData name="Sebastian Guevara Sanchez" userId="e33068ced903878e" providerId="Windows Live" clId="Web-{56536921-04D5-4302-852C-DD6F49557119}" dt="2022-02-28T14:08:46.842" v="5"/>
      <pc:docMkLst>
        <pc:docMk/>
      </pc:docMkLst>
      <pc:sldChg chg="modSp">
        <pc:chgData name="Sebastian Guevara Sanchez" userId="e33068ced903878e" providerId="Windows Live" clId="Web-{56536921-04D5-4302-852C-DD6F49557119}" dt="2022-02-28T13:58:23.481" v="3" actId="20577"/>
        <pc:sldMkLst>
          <pc:docMk/>
          <pc:sldMk cId="2406273178" sldId="256"/>
        </pc:sldMkLst>
        <pc:spChg chg="mod">
          <ac:chgData name="Sebastian Guevara Sanchez" userId="e33068ced903878e" providerId="Windows Live" clId="Web-{56536921-04D5-4302-852C-DD6F49557119}" dt="2022-02-28T13:58:23.481" v="3" actId="20577"/>
          <ac:spMkLst>
            <pc:docMk/>
            <pc:sldMk cId="2406273178" sldId="256"/>
            <ac:spMk id="2" creationId="{00000000-0000-0000-0000-000000000000}"/>
          </ac:spMkLst>
        </pc:spChg>
      </pc:sldChg>
      <pc:sldChg chg="add replId">
        <pc:chgData name="Sebastian Guevara Sanchez" userId="e33068ced903878e" providerId="Windows Live" clId="Web-{56536921-04D5-4302-852C-DD6F49557119}" dt="2022-02-28T14:05:35.602" v="4"/>
        <pc:sldMkLst>
          <pc:docMk/>
          <pc:sldMk cId="570498688" sldId="270"/>
        </pc:sldMkLst>
      </pc:sldChg>
      <pc:sldChg chg="add replId">
        <pc:chgData name="Sebastian Guevara Sanchez" userId="e33068ced903878e" providerId="Windows Live" clId="Web-{56536921-04D5-4302-852C-DD6F49557119}" dt="2022-02-28T14:08:46.842" v="5"/>
        <pc:sldMkLst>
          <pc:docMk/>
          <pc:sldMk cId="2979957899" sldId="271"/>
        </pc:sldMkLst>
      </pc:sldChg>
    </pc:docChg>
  </pc:docChgLst>
  <pc:docChgLst>
    <pc:chgData name="Sebastian Guevara Sanchez" userId="e33068ced903878e" providerId="Windows Live" clId="Web-{8022D4B5-0385-4D28-B13B-ACB3A059A781}"/>
    <pc:docChg chg="addSld delSld modSld">
      <pc:chgData name="Sebastian Guevara Sanchez" userId="e33068ced903878e" providerId="Windows Live" clId="Web-{8022D4B5-0385-4D28-B13B-ACB3A059A781}" dt="2022-03-01T14:03:09.609" v="445" actId="14100"/>
      <pc:docMkLst>
        <pc:docMk/>
      </pc:docMkLst>
      <pc:sldChg chg="modSp">
        <pc:chgData name="Sebastian Guevara Sanchez" userId="e33068ced903878e" providerId="Windows Live" clId="Web-{8022D4B5-0385-4D28-B13B-ACB3A059A781}" dt="2022-03-01T13:34:40.169" v="293" actId="20577"/>
        <pc:sldMkLst>
          <pc:docMk/>
          <pc:sldMk cId="3757847356" sldId="257"/>
        </pc:sldMkLst>
        <pc:spChg chg="mod">
          <ac:chgData name="Sebastian Guevara Sanchez" userId="e33068ced903878e" providerId="Windows Live" clId="Web-{8022D4B5-0385-4D28-B13B-ACB3A059A781}" dt="2022-03-01T13:34:40.169" v="293" actId="20577"/>
          <ac:spMkLst>
            <pc:docMk/>
            <pc:sldMk cId="3757847356" sldId="257"/>
            <ac:spMk id="3" creationId="{238E2495-C41A-451D-B5CE-CEA6A74EEA09}"/>
          </ac:spMkLst>
        </pc:spChg>
      </pc:sldChg>
      <pc:sldChg chg="addSp delSp modSp">
        <pc:chgData name="Sebastian Guevara Sanchez" userId="e33068ced903878e" providerId="Windows Live" clId="Web-{8022D4B5-0385-4D28-B13B-ACB3A059A781}" dt="2022-03-01T13:22:21.913" v="19" actId="1076"/>
        <pc:sldMkLst>
          <pc:docMk/>
          <pc:sldMk cId="3675764393" sldId="260"/>
        </pc:sldMkLst>
        <pc:spChg chg="mod">
          <ac:chgData name="Sebastian Guevara Sanchez" userId="e33068ced903878e" providerId="Windows Live" clId="Web-{8022D4B5-0385-4D28-B13B-ACB3A059A781}" dt="2022-03-01T13:22:03.037" v="12" actId="1076"/>
          <ac:spMkLst>
            <pc:docMk/>
            <pc:sldMk cId="3675764393" sldId="260"/>
            <ac:spMk id="2" creationId="{06738958-922B-45FD-AFF9-D74DF33F5376}"/>
          </ac:spMkLst>
        </pc:spChg>
        <pc:picChg chg="del">
          <ac:chgData name="Sebastian Guevara Sanchez" userId="e33068ced903878e" providerId="Windows Live" clId="Web-{8022D4B5-0385-4D28-B13B-ACB3A059A781}" dt="2022-03-01T13:21:51.162" v="8"/>
          <ac:picMkLst>
            <pc:docMk/>
            <pc:sldMk cId="3675764393" sldId="260"/>
            <ac:picMk id="4" creationId="{F14EB799-8AAC-4E16-84D7-9FFAC024E84D}"/>
          </ac:picMkLst>
        </pc:picChg>
        <pc:picChg chg="add mod">
          <ac:chgData name="Sebastian Guevara Sanchez" userId="e33068ced903878e" providerId="Windows Live" clId="Web-{8022D4B5-0385-4D28-B13B-ACB3A059A781}" dt="2022-03-01T13:22:21.913" v="19" actId="1076"/>
          <ac:picMkLst>
            <pc:docMk/>
            <pc:sldMk cId="3675764393" sldId="260"/>
            <ac:picMk id="5" creationId="{B2415197-A3B7-4739-A15F-64C6291BBC31}"/>
          </ac:picMkLst>
        </pc:picChg>
      </pc:sldChg>
      <pc:sldChg chg="addSp delSp modSp">
        <pc:chgData name="Sebastian Guevara Sanchez" userId="e33068ced903878e" providerId="Windows Live" clId="Web-{8022D4B5-0385-4D28-B13B-ACB3A059A781}" dt="2022-03-01T13:34:05.918" v="270" actId="1076"/>
        <pc:sldMkLst>
          <pc:docMk/>
          <pc:sldMk cId="819061545" sldId="264"/>
        </pc:sldMkLst>
        <pc:spChg chg="mod">
          <ac:chgData name="Sebastian Guevara Sanchez" userId="e33068ced903878e" providerId="Windows Live" clId="Web-{8022D4B5-0385-4D28-B13B-ACB3A059A781}" dt="2022-03-01T13:34:04.715" v="268" actId="20577"/>
          <ac:spMkLst>
            <pc:docMk/>
            <pc:sldMk cId="819061545" sldId="264"/>
            <ac:spMk id="2" creationId="{06738958-922B-45FD-AFF9-D74DF33F5376}"/>
          </ac:spMkLst>
        </pc:spChg>
        <pc:spChg chg="add del mod">
          <ac:chgData name="Sebastian Guevara Sanchez" userId="e33068ced903878e" providerId="Windows Live" clId="Web-{8022D4B5-0385-4D28-B13B-ACB3A059A781}" dt="2022-03-01T13:25:58.841" v="25"/>
          <ac:spMkLst>
            <pc:docMk/>
            <pc:sldMk cId="819061545" sldId="264"/>
            <ac:spMk id="4" creationId="{39348D80-CE0F-4D0B-BAC8-CCAC61FEA1A8}"/>
          </ac:spMkLst>
        </pc:spChg>
        <pc:spChg chg="mod">
          <ac:chgData name="Sebastian Guevara Sanchez" userId="e33068ced903878e" providerId="Windows Live" clId="Web-{8022D4B5-0385-4D28-B13B-ACB3A059A781}" dt="2022-03-01T13:34:05.918" v="270" actId="1076"/>
          <ac:spMkLst>
            <pc:docMk/>
            <pc:sldMk cId="819061545" sldId="264"/>
            <ac:spMk id="10" creationId="{53A57661-1C25-4827-A9B8-6F8D3E5F031C}"/>
          </ac:spMkLst>
        </pc:spChg>
        <pc:spChg chg="add mod">
          <ac:chgData name="Sebastian Guevara Sanchez" userId="e33068ced903878e" providerId="Windows Live" clId="Web-{8022D4B5-0385-4D28-B13B-ACB3A059A781}" dt="2022-03-01T13:33:32.776" v="265" actId="1076"/>
          <ac:spMkLst>
            <pc:docMk/>
            <pc:sldMk cId="819061545" sldId="264"/>
            <ac:spMk id="11" creationId="{93B195EA-8B3F-4208-A4BE-70EB24C35CBB}"/>
          </ac:spMkLst>
        </pc:spChg>
        <pc:picChg chg="add del mod">
          <ac:chgData name="Sebastian Guevara Sanchez" userId="e33068ced903878e" providerId="Windows Live" clId="Web-{8022D4B5-0385-4D28-B13B-ACB3A059A781}" dt="2022-03-01T13:30:32.740" v="156"/>
          <ac:picMkLst>
            <pc:docMk/>
            <pc:sldMk cId="819061545" sldId="264"/>
            <ac:picMk id="5" creationId="{353514C1-E722-452D-A4FE-958833ED5362}"/>
          </ac:picMkLst>
        </pc:picChg>
        <pc:picChg chg="del">
          <ac:chgData name="Sebastian Guevara Sanchez" userId="e33068ced903878e" providerId="Windows Live" clId="Web-{8022D4B5-0385-4D28-B13B-ACB3A059A781}" dt="2022-03-01T13:25:56.013" v="24"/>
          <ac:picMkLst>
            <pc:docMk/>
            <pc:sldMk cId="819061545" sldId="264"/>
            <ac:picMk id="6" creationId="{29EEAC0A-C52A-46E6-8F31-3271D45BED18}"/>
          </ac:picMkLst>
        </pc:picChg>
        <pc:picChg chg="del">
          <ac:chgData name="Sebastian Guevara Sanchez" userId="e33068ced903878e" providerId="Windows Live" clId="Web-{8022D4B5-0385-4D28-B13B-ACB3A059A781}" dt="2022-03-01T13:31:42.742" v="162"/>
          <ac:picMkLst>
            <pc:docMk/>
            <pc:sldMk cId="819061545" sldId="264"/>
            <ac:picMk id="7" creationId="{E988175D-96AB-46E8-8F0B-CA9AFABC1FD5}"/>
          </ac:picMkLst>
        </pc:picChg>
        <pc:picChg chg="add mod">
          <ac:chgData name="Sebastian Guevara Sanchez" userId="e33068ced903878e" providerId="Windows Live" clId="Web-{8022D4B5-0385-4D28-B13B-ACB3A059A781}" dt="2022-03-01T13:33:34.682" v="266" actId="1076"/>
          <ac:picMkLst>
            <pc:docMk/>
            <pc:sldMk cId="819061545" sldId="264"/>
            <ac:picMk id="8" creationId="{B32E9F8A-AED0-4F5B-AC95-1080CD56AE48}"/>
          </ac:picMkLst>
        </pc:picChg>
      </pc:sldChg>
      <pc:sldChg chg="addSp delSp modSp">
        <pc:chgData name="Sebastian Guevara Sanchez" userId="e33068ced903878e" providerId="Windows Live" clId="Web-{8022D4B5-0385-4D28-B13B-ACB3A059A781}" dt="2022-03-01T13:10:34.298" v="5" actId="1076"/>
        <pc:sldMkLst>
          <pc:docMk/>
          <pc:sldMk cId="3233349062" sldId="265"/>
        </pc:sldMkLst>
        <pc:picChg chg="add mod">
          <ac:chgData name="Sebastian Guevara Sanchez" userId="e33068ced903878e" providerId="Windows Live" clId="Web-{8022D4B5-0385-4D28-B13B-ACB3A059A781}" dt="2022-03-01T13:10:34.298" v="5" actId="1076"/>
          <ac:picMkLst>
            <pc:docMk/>
            <pc:sldMk cId="3233349062" sldId="265"/>
            <ac:picMk id="3" creationId="{90CAF244-85BA-4BD4-8B84-BBEA3068BBD6}"/>
          </ac:picMkLst>
        </pc:picChg>
        <pc:picChg chg="del mod">
          <ac:chgData name="Sebastian Guevara Sanchez" userId="e33068ced903878e" providerId="Windows Live" clId="Web-{8022D4B5-0385-4D28-B13B-ACB3A059A781}" dt="2022-03-01T13:10:16.438" v="1"/>
          <ac:picMkLst>
            <pc:docMk/>
            <pc:sldMk cId="3233349062" sldId="265"/>
            <ac:picMk id="9" creationId="{239A6962-EB45-4D20-BB26-0B4FB109329B}"/>
          </ac:picMkLst>
        </pc:picChg>
      </pc:sldChg>
      <pc:sldChg chg="addSp delSp modSp">
        <pc:chgData name="Sebastian Guevara Sanchez" userId="e33068ced903878e" providerId="Windows Live" clId="Web-{8022D4B5-0385-4D28-B13B-ACB3A059A781}" dt="2022-03-01T14:03:09.609" v="445" actId="14100"/>
        <pc:sldMkLst>
          <pc:docMk/>
          <pc:sldMk cId="1770758018" sldId="266"/>
        </pc:sldMkLst>
        <pc:spChg chg="mod">
          <ac:chgData name="Sebastian Guevara Sanchez" userId="e33068ced903878e" providerId="Windows Live" clId="Web-{8022D4B5-0385-4D28-B13B-ACB3A059A781}" dt="2022-03-01T14:02:12.373" v="428" actId="20577"/>
          <ac:spMkLst>
            <pc:docMk/>
            <pc:sldMk cId="1770758018" sldId="266"/>
            <ac:spMk id="3" creationId="{238E2495-C41A-451D-B5CE-CEA6A74EEA09}"/>
          </ac:spMkLst>
        </pc:spChg>
        <pc:spChg chg="add mod">
          <ac:chgData name="Sebastian Guevara Sanchez" userId="e33068ced903878e" providerId="Windows Live" clId="Web-{8022D4B5-0385-4D28-B13B-ACB3A059A781}" dt="2022-03-01T14:02:58.687" v="443" actId="14100"/>
          <ac:spMkLst>
            <pc:docMk/>
            <pc:sldMk cId="1770758018" sldId="266"/>
            <ac:spMk id="12" creationId="{CB9959AC-2768-4207-BD01-956DCD77756F}"/>
          </ac:spMkLst>
        </pc:spChg>
        <pc:picChg chg="add mod">
          <ac:chgData name="Sebastian Guevara Sanchez" userId="e33068ced903878e" providerId="Windows Live" clId="Web-{8022D4B5-0385-4D28-B13B-ACB3A059A781}" dt="2022-03-01T14:03:09.609" v="445" actId="14100"/>
          <ac:picMkLst>
            <pc:docMk/>
            <pc:sldMk cId="1770758018" sldId="266"/>
            <ac:picMk id="4" creationId="{A3FF304D-84D4-492F-B574-6BCB5CBABEE0}"/>
          </ac:picMkLst>
        </pc:picChg>
        <pc:picChg chg="add del mod">
          <ac:chgData name="Sebastian Guevara Sanchez" userId="e33068ced903878e" providerId="Windows Live" clId="Web-{8022D4B5-0385-4D28-B13B-ACB3A059A781}" dt="2022-03-01T14:00:32.469" v="377"/>
          <ac:picMkLst>
            <pc:docMk/>
            <pc:sldMk cId="1770758018" sldId="266"/>
            <ac:picMk id="5" creationId="{243362C6-7EA0-4921-8AE8-BB9F809DFF54}"/>
          </ac:picMkLst>
        </pc:picChg>
        <pc:picChg chg="del">
          <ac:chgData name="Sebastian Guevara Sanchez" userId="e33068ced903878e" providerId="Windows Live" clId="Web-{8022D4B5-0385-4D28-B13B-ACB3A059A781}" dt="2022-03-01T13:40:39.164" v="347"/>
          <ac:picMkLst>
            <pc:docMk/>
            <pc:sldMk cId="1770758018" sldId="266"/>
            <ac:picMk id="6" creationId="{47BDA3A9-4155-4256-BAC6-8A90196F93A8}"/>
          </ac:picMkLst>
        </pc:picChg>
        <pc:picChg chg="add del mod">
          <ac:chgData name="Sebastian Guevara Sanchez" userId="e33068ced903878e" providerId="Windows Live" clId="Web-{8022D4B5-0385-4D28-B13B-ACB3A059A781}" dt="2022-03-01T14:00:31.339" v="376"/>
          <ac:picMkLst>
            <pc:docMk/>
            <pc:sldMk cId="1770758018" sldId="266"/>
            <ac:picMk id="7" creationId="{99A12C6E-4F18-4060-8F49-A111F12E0026}"/>
          </ac:picMkLst>
        </pc:picChg>
        <pc:picChg chg="del">
          <ac:chgData name="Sebastian Guevara Sanchez" userId="e33068ced903878e" providerId="Windows Live" clId="Web-{8022D4B5-0385-4D28-B13B-ACB3A059A781}" dt="2022-03-01T13:59:08.071" v="351"/>
          <ac:picMkLst>
            <pc:docMk/>
            <pc:sldMk cId="1770758018" sldId="266"/>
            <ac:picMk id="8" creationId="{CD4EF711-D288-4412-AFE7-345D3439D7A3}"/>
          </ac:picMkLst>
        </pc:picChg>
        <pc:picChg chg="add mod">
          <ac:chgData name="Sebastian Guevara Sanchez" userId="e33068ced903878e" providerId="Windows Live" clId="Web-{8022D4B5-0385-4D28-B13B-ACB3A059A781}" dt="2022-03-01T14:01:38.232" v="383" actId="1076"/>
          <ac:picMkLst>
            <pc:docMk/>
            <pc:sldMk cId="1770758018" sldId="266"/>
            <ac:picMk id="9" creationId="{A8740A27-184B-41BC-9E97-7F46632FEB89}"/>
          </ac:picMkLst>
        </pc:picChg>
        <pc:picChg chg="add mod">
          <ac:chgData name="Sebastian Guevara Sanchez" userId="e33068ced903878e" providerId="Windows Live" clId="Web-{8022D4B5-0385-4D28-B13B-ACB3A059A781}" dt="2022-03-01T14:03:03.922" v="444" actId="1076"/>
          <ac:picMkLst>
            <pc:docMk/>
            <pc:sldMk cId="1770758018" sldId="266"/>
            <ac:picMk id="10" creationId="{0C36BAEC-EE01-4A18-B83E-A90CE5389794}"/>
          </ac:picMkLst>
        </pc:picChg>
      </pc:sldChg>
      <pc:sldChg chg="addSp delSp modSp">
        <pc:chgData name="Sebastian Guevara Sanchez" userId="e33068ced903878e" providerId="Windows Live" clId="Web-{8022D4B5-0385-4D28-B13B-ACB3A059A781}" dt="2022-03-01T13:22:32.147" v="22" actId="1076"/>
        <pc:sldMkLst>
          <pc:docMk/>
          <pc:sldMk cId="570498688" sldId="270"/>
        </pc:sldMkLst>
        <pc:spChg chg="mod">
          <ac:chgData name="Sebastian Guevara Sanchez" userId="e33068ced903878e" providerId="Windows Live" clId="Web-{8022D4B5-0385-4D28-B13B-ACB3A059A781}" dt="2022-03-01T13:22:05.772" v="13" actId="1076"/>
          <ac:spMkLst>
            <pc:docMk/>
            <pc:sldMk cId="570498688" sldId="270"/>
            <ac:spMk id="2" creationId="{06738958-922B-45FD-AFF9-D74DF33F5376}"/>
          </ac:spMkLst>
        </pc:spChg>
        <pc:picChg chg="del">
          <ac:chgData name="Sebastian Guevara Sanchez" userId="e33068ced903878e" providerId="Windows Live" clId="Web-{8022D4B5-0385-4D28-B13B-ACB3A059A781}" dt="2022-03-01T13:21:33.661" v="6"/>
          <ac:picMkLst>
            <pc:docMk/>
            <pc:sldMk cId="570498688" sldId="270"/>
            <ac:picMk id="4" creationId="{F14EB799-8AAC-4E16-84D7-9FFAC024E84D}"/>
          </ac:picMkLst>
        </pc:picChg>
        <pc:picChg chg="add mod">
          <ac:chgData name="Sebastian Guevara Sanchez" userId="e33068ced903878e" providerId="Windows Live" clId="Web-{8022D4B5-0385-4D28-B13B-ACB3A059A781}" dt="2022-03-01T13:22:32.147" v="22" actId="1076"/>
          <ac:picMkLst>
            <pc:docMk/>
            <pc:sldMk cId="570498688" sldId="270"/>
            <ac:picMk id="5" creationId="{40F00DC5-9718-4372-A66E-F8CE8178EFFF}"/>
          </ac:picMkLst>
        </pc:picChg>
      </pc:sldChg>
      <pc:sldChg chg="del">
        <pc:chgData name="Sebastian Guevara Sanchez" userId="e33068ced903878e" providerId="Windows Live" clId="Web-{8022D4B5-0385-4D28-B13B-ACB3A059A781}" dt="2022-03-01T13:22:57.476" v="23"/>
        <pc:sldMkLst>
          <pc:docMk/>
          <pc:sldMk cId="2979957899" sldId="271"/>
        </pc:sldMkLst>
      </pc:sldChg>
      <pc:sldChg chg="addSp delSp modSp">
        <pc:chgData name="Sebastian Guevara Sanchez" userId="e33068ced903878e" providerId="Windows Live" clId="Web-{8022D4B5-0385-4D28-B13B-ACB3A059A781}" dt="2022-03-01T13:36:49.157" v="322"/>
        <pc:sldMkLst>
          <pc:docMk/>
          <pc:sldMk cId="1712216107" sldId="272"/>
        </pc:sldMkLst>
        <pc:spChg chg="add del mod">
          <ac:chgData name="Sebastian Guevara Sanchez" userId="e33068ced903878e" providerId="Windows Live" clId="Web-{8022D4B5-0385-4D28-B13B-ACB3A059A781}" dt="2022-03-01T13:35:06.888" v="295"/>
          <ac:spMkLst>
            <pc:docMk/>
            <pc:sldMk cId="1712216107" sldId="272"/>
            <ac:spMk id="4" creationId="{EA765FC1-62E1-4E74-BB60-89DE4039B52B}"/>
          </ac:spMkLst>
        </pc:spChg>
        <pc:spChg chg="mod">
          <ac:chgData name="Sebastian Guevara Sanchez" userId="e33068ced903878e" providerId="Windows Live" clId="Web-{8022D4B5-0385-4D28-B13B-ACB3A059A781}" dt="2022-03-01T13:36:05.890" v="317" actId="14100"/>
          <ac:spMkLst>
            <pc:docMk/>
            <pc:sldMk cId="1712216107" sldId="272"/>
            <ac:spMk id="10" creationId="{53A57661-1C25-4827-A9B8-6F8D3E5F031C}"/>
          </ac:spMkLst>
        </pc:spChg>
        <pc:picChg chg="add mod">
          <ac:chgData name="Sebastian Guevara Sanchez" userId="e33068ced903878e" providerId="Windows Live" clId="Web-{8022D4B5-0385-4D28-B13B-ACB3A059A781}" dt="2022-03-01T13:35:53.421" v="314" actId="1076"/>
          <ac:picMkLst>
            <pc:docMk/>
            <pc:sldMk cId="1712216107" sldId="272"/>
            <ac:picMk id="5" creationId="{C9722153-4D24-45C4-BEC4-7AD351EFCE85}"/>
          </ac:picMkLst>
        </pc:picChg>
        <pc:picChg chg="del">
          <ac:chgData name="Sebastian Guevara Sanchez" userId="e33068ced903878e" providerId="Windows Live" clId="Web-{8022D4B5-0385-4D28-B13B-ACB3A059A781}" dt="2022-03-01T13:35:04.498" v="294"/>
          <ac:picMkLst>
            <pc:docMk/>
            <pc:sldMk cId="1712216107" sldId="272"/>
            <ac:picMk id="6" creationId="{29EEAC0A-C52A-46E6-8F31-3271D45BED18}"/>
          </ac:picMkLst>
        </pc:picChg>
        <pc:picChg chg="del mod">
          <ac:chgData name="Sebastian Guevara Sanchez" userId="e33068ced903878e" providerId="Windows Live" clId="Web-{8022D4B5-0385-4D28-B13B-ACB3A059A781}" dt="2022-03-01T13:35:30.311" v="302"/>
          <ac:picMkLst>
            <pc:docMk/>
            <pc:sldMk cId="1712216107" sldId="272"/>
            <ac:picMk id="7" creationId="{E988175D-96AB-46E8-8F0B-CA9AFABC1FD5}"/>
          </ac:picMkLst>
        </pc:picChg>
        <pc:picChg chg="add del mod">
          <ac:chgData name="Sebastian Guevara Sanchez" userId="e33068ced903878e" providerId="Windows Live" clId="Web-{8022D4B5-0385-4D28-B13B-ACB3A059A781}" dt="2022-03-01T13:36:49.157" v="322"/>
          <ac:picMkLst>
            <pc:docMk/>
            <pc:sldMk cId="1712216107" sldId="272"/>
            <ac:picMk id="8" creationId="{33342C3E-2CF5-4BB8-813F-4793F8D9691E}"/>
          </ac:picMkLst>
        </pc:picChg>
      </pc:sldChg>
      <pc:sldChg chg="addSp delSp modSp add replId">
        <pc:chgData name="Sebastian Guevara Sanchez" userId="e33068ced903878e" providerId="Windows Live" clId="Web-{8022D4B5-0385-4D28-B13B-ACB3A059A781}" dt="2022-03-01T13:40:17.913" v="346" actId="1076"/>
        <pc:sldMkLst>
          <pc:docMk/>
          <pc:sldMk cId="1485487432" sldId="273"/>
        </pc:sldMkLst>
        <pc:picChg chg="add mod">
          <ac:chgData name="Sebastian Guevara Sanchez" userId="e33068ced903878e" providerId="Windows Live" clId="Web-{8022D4B5-0385-4D28-B13B-ACB3A059A781}" dt="2022-03-01T13:40:17.913" v="346" actId="1076"/>
          <ac:picMkLst>
            <pc:docMk/>
            <pc:sldMk cId="1485487432" sldId="273"/>
            <ac:picMk id="3" creationId="{E81BC6F4-5DED-411F-9561-7CFC395A2F33}"/>
          </ac:picMkLst>
        </pc:picChg>
        <pc:picChg chg="del">
          <ac:chgData name="Sebastian Guevara Sanchez" userId="e33068ced903878e" providerId="Windows Live" clId="Web-{8022D4B5-0385-4D28-B13B-ACB3A059A781}" dt="2022-03-01T13:36:13.171" v="318"/>
          <ac:picMkLst>
            <pc:docMk/>
            <pc:sldMk cId="1485487432" sldId="273"/>
            <ac:picMk id="5" creationId="{C9722153-4D24-45C4-BEC4-7AD351EFCE85}"/>
          </ac:picMkLst>
        </pc:picChg>
        <pc:picChg chg="del">
          <ac:chgData name="Sebastian Guevara Sanchez" userId="e33068ced903878e" providerId="Windows Live" clId="Web-{8022D4B5-0385-4D28-B13B-ACB3A059A781}" dt="2022-03-01T13:37:56.893" v="339"/>
          <ac:picMkLst>
            <pc:docMk/>
            <pc:sldMk cId="1485487432" sldId="273"/>
            <ac:picMk id="7" creationId="{E988175D-96AB-46E8-8F0B-CA9AFABC1FD5}"/>
          </ac:picMkLst>
        </pc:picChg>
      </pc:sldChg>
      <pc:sldChg chg="delSp modSp add replId">
        <pc:chgData name="Sebastian Guevara Sanchez" userId="e33068ced903878e" providerId="Windows Live" clId="Web-{8022D4B5-0385-4D28-B13B-ACB3A059A781}" dt="2022-03-01T13:37:54.112" v="338" actId="1076"/>
        <pc:sldMkLst>
          <pc:docMk/>
          <pc:sldMk cId="1277631023" sldId="274"/>
        </pc:sldMkLst>
        <pc:spChg chg="mod">
          <ac:chgData name="Sebastian Guevara Sanchez" userId="e33068ced903878e" providerId="Windows Live" clId="Web-{8022D4B5-0385-4D28-B13B-ACB3A059A781}" dt="2022-03-01T13:37:54.112" v="338" actId="1076"/>
          <ac:spMkLst>
            <pc:docMk/>
            <pc:sldMk cId="1277631023" sldId="274"/>
            <ac:spMk id="10" creationId="{53A57661-1C25-4827-A9B8-6F8D3E5F031C}"/>
          </ac:spMkLst>
        </pc:spChg>
        <pc:picChg chg="del">
          <ac:chgData name="Sebastian Guevara Sanchez" userId="e33068ced903878e" providerId="Windows Live" clId="Web-{8022D4B5-0385-4D28-B13B-ACB3A059A781}" dt="2022-03-01T13:36:55.095" v="323"/>
          <ac:picMkLst>
            <pc:docMk/>
            <pc:sldMk cId="1277631023" sldId="274"/>
            <ac:picMk id="5" creationId="{C9722153-4D24-45C4-BEC4-7AD351EFCE85}"/>
          </ac:picMkLst>
        </pc:picChg>
        <pc:picChg chg="mod">
          <ac:chgData name="Sebastian Guevara Sanchez" userId="e33068ced903878e" providerId="Windows Live" clId="Web-{8022D4B5-0385-4D28-B13B-ACB3A059A781}" dt="2022-03-01T13:37:51.471" v="337" actId="1076"/>
          <ac:picMkLst>
            <pc:docMk/>
            <pc:sldMk cId="1277631023" sldId="274"/>
            <ac:picMk id="8" creationId="{33342C3E-2CF5-4BB8-813F-4793F8D9691E}"/>
          </ac:picMkLst>
        </pc:picChg>
      </pc:sldChg>
    </pc:docChg>
  </pc:docChgLst>
  <pc:docChgLst>
    <pc:chgData name="Sebastian Guevara Sanchez" userId="e33068ced903878e" providerId="Windows Live" clId="Web-{6CD3E864-F023-4A62-AED9-26A933441E3B}"/>
    <pc:docChg chg="addSld delSld modSld addMainMaster delMainMaster">
      <pc:chgData name="Sebastian Guevara Sanchez" userId="e33068ced903878e" providerId="Windows Live" clId="Web-{6CD3E864-F023-4A62-AED9-26A933441E3B}" dt="2022-02-24T23:15:17.791" v="1137" actId="20577"/>
      <pc:docMkLst>
        <pc:docMk/>
      </pc:docMkLst>
      <pc:sldChg chg="addSp modSp mod setBg modClrScheme setClrOvrMap chgLayout">
        <pc:chgData name="Sebastian Guevara Sanchez" userId="e33068ced903878e" providerId="Windows Live" clId="Web-{6CD3E864-F023-4A62-AED9-26A933441E3B}" dt="2022-02-24T21:40:20.269" v="87" actId="20577"/>
        <pc:sldMkLst>
          <pc:docMk/>
          <pc:sldMk cId="2406273178" sldId="256"/>
        </pc:sldMkLst>
        <pc:spChg chg="mod">
          <ac:chgData name="Sebastian Guevara Sanchez" userId="e33068ced903878e" providerId="Windows Live" clId="Web-{6CD3E864-F023-4A62-AED9-26A933441E3B}" dt="2022-02-24T21:40:20.269" v="87" actId="20577"/>
          <ac:spMkLst>
            <pc:docMk/>
            <pc:sldMk cId="2406273178" sldId="256"/>
            <ac:spMk id="2" creationId="{00000000-0000-0000-0000-000000000000}"/>
          </ac:spMkLst>
        </pc:spChg>
        <pc:spChg chg="mod">
          <ac:chgData name="Sebastian Guevara Sanchez" userId="e33068ced903878e" providerId="Windows Live" clId="Web-{6CD3E864-F023-4A62-AED9-26A933441E3B}" dt="2022-02-24T21:38:39.126" v="63" actId="20577"/>
          <ac:spMkLst>
            <pc:docMk/>
            <pc:sldMk cId="2406273178" sldId="256"/>
            <ac:spMk id="3" creationId="{00000000-0000-0000-0000-000000000000}"/>
          </ac:spMkLst>
        </pc:spChg>
        <pc:spChg chg="add">
          <ac:chgData name="Sebastian Guevara Sanchez" userId="e33068ced903878e" providerId="Windows Live" clId="Web-{6CD3E864-F023-4A62-AED9-26A933441E3B}" dt="2022-02-24T21:36:21.388" v="0"/>
          <ac:spMkLst>
            <pc:docMk/>
            <pc:sldMk cId="2406273178" sldId="256"/>
            <ac:spMk id="8" creationId="{4EFE82FE-7465-AE46-88DF-34D347E83B84}"/>
          </ac:spMkLst>
        </pc:spChg>
        <pc:grpChg chg="add">
          <ac:chgData name="Sebastian Guevara Sanchez" userId="e33068ced903878e" providerId="Windows Live" clId="Web-{6CD3E864-F023-4A62-AED9-26A933441E3B}" dt="2022-02-24T21:36:21.388" v="0"/>
          <ac:grpSpMkLst>
            <pc:docMk/>
            <pc:sldMk cId="2406273178" sldId="256"/>
            <ac:grpSpMk id="12" creationId="{1714268B-8C50-CA4E-9D9C-553429034296}"/>
          </ac:grpSpMkLst>
        </pc:grpChg>
        <pc:cxnChg chg="add">
          <ac:chgData name="Sebastian Guevara Sanchez" userId="e33068ced903878e" providerId="Windows Live" clId="Web-{6CD3E864-F023-4A62-AED9-26A933441E3B}" dt="2022-02-24T21:36:21.388" v="0"/>
          <ac:cxnSpMkLst>
            <pc:docMk/>
            <pc:sldMk cId="2406273178" sldId="256"/>
            <ac:cxnSpMk id="10" creationId="{2DDDFCEF-D5C9-BE40-9979-57040F021F96}"/>
          </ac:cxnSpMkLst>
        </pc:cxnChg>
      </pc:sldChg>
      <pc:sldChg chg="modSp new">
        <pc:chgData name="Sebastian Guevara Sanchez" userId="e33068ced903878e" providerId="Windows Live" clId="Web-{6CD3E864-F023-4A62-AED9-26A933441E3B}" dt="2022-02-24T21:51:09.895" v="273" actId="20577"/>
        <pc:sldMkLst>
          <pc:docMk/>
          <pc:sldMk cId="3757847356" sldId="257"/>
        </pc:sldMkLst>
        <pc:spChg chg="mod">
          <ac:chgData name="Sebastian Guevara Sanchez" userId="e33068ced903878e" providerId="Windows Live" clId="Web-{6CD3E864-F023-4A62-AED9-26A933441E3B}" dt="2022-02-24T21:42:07.022" v="98" actId="20577"/>
          <ac:spMkLst>
            <pc:docMk/>
            <pc:sldMk cId="3757847356" sldId="257"/>
            <ac:spMk id="2" creationId="{06738958-922B-45FD-AFF9-D74DF33F5376}"/>
          </ac:spMkLst>
        </pc:spChg>
        <pc:spChg chg="mod">
          <ac:chgData name="Sebastian Guevara Sanchez" userId="e33068ced903878e" providerId="Windows Live" clId="Web-{6CD3E864-F023-4A62-AED9-26A933441E3B}" dt="2022-02-24T21:51:09.895" v="273" actId="20577"/>
          <ac:spMkLst>
            <pc:docMk/>
            <pc:sldMk cId="3757847356" sldId="257"/>
            <ac:spMk id="3" creationId="{238E2495-C41A-451D-B5CE-CEA6A74EEA09}"/>
          </ac:spMkLst>
        </pc:spChg>
      </pc:sldChg>
      <pc:sldChg chg="addSp modSp add replId">
        <pc:chgData name="Sebastian Guevara Sanchez" userId="e33068ced903878e" providerId="Windows Live" clId="Web-{6CD3E864-F023-4A62-AED9-26A933441E3B}" dt="2022-02-24T23:15:17.791" v="1137" actId="20577"/>
        <pc:sldMkLst>
          <pc:docMk/>
          <pc:sldMk cId="3798356935" sldId="258"/>
        </pc:sldMkLst>
        <pc:spChg chg="mod">
          <ac:chgData name="Sebastian Guevara Sanchez" userId="e33068ced903878e" providerId="Windows Live" clId="Web-{6CD3E864-F023-4A62-AED9-26A933441E3B}" dt="2022-02-24T21:56:05.747" v="322" actId="20577"/>
          <ac:spMkLst>
            <pc:docMk/>
            <pc:sldMk cId="3798356935" sldId="258"/>
            <ac:spMk id="2" creationId="{06738958-922B-45FD-AFF9-D74DF33F5376}"/>
          </ac:spMkLst>
        </pc:spChg>
        <pc:spChg chg="mod">
          <ac:chgData name="Sebastian Guevara Sanchez" userId="e33068ced903878e" providerId="Windows Live" clId="Web-{6CD3E864-F023-4A62-AED9-26A933441E3B}" dt="2022-02-24T23:15:17.791" v="1137" actId="20577"/>
          <ac:spMkLst>
            <pc:docMk/>
            <pc:sldMk cId="3798356935" sldId="258"/>
            <ac:spMk id="3" creationId="{238E2495-C41A-451D-B5CE-CEA6A74EEA09}"/>
          </ac:spMkLst>
        </pc:spChg>
        <pc:spChg chg="add mod">
          <ac:chgData name="Sebastian Guevara Sanchez" userId="e33068ced903878e" providerId="Windows Live" clId="Web-{6CD3E864-F023-4A62-AED9-26A933441E3B}" dt="2022-02-24T22:01:05.583" v="440" actId="20577"/>
          <ac:spMkLst>
            <pc:docMk/>
            <pc:sldMk cId="3798356935" sldId="258"/>
            <ac:spMk id="5" creationId="{EA24B604-0431-4CA7-9C49-5A32B688FBA8}"/>
          </ac:spMkLst>
        </pc:spChg>
        <pc:spChg chg="add mod">
          <ac:chgData name="Sebastian Guevara Sanchez" userId="e33068ced903878e" providerId="Windows Live" clId="Web-{6CD3E864-F023-4A62-AED9-26A933441E3B}" dt="2022-02-24T22:01:01.896" v="439" actId="20577"/>
          <ac:spMkLst>
            <pc:docMk/>
            <pc:sldMk cId="3798356935" sldId="258"/>
            <ac:spMk id="7" creationId="{2AC638EE-BAE6-436D-A3BD-9F3F52E62097}"/>
          </ac:spMkLst>
        </pc:spChg>
      </pc:sldChg>
      <pc:sldChg chg="new del">
        <pc:chgData name="Sebastian Guevara Sanchez" userId="e33068ced903878e" providerId="Windows Live" clId="Web-{6CD3E864-F023-4A62-AED9-26A933441E3B}" dt="2022-02-24T21:51:34.365" v="276"/>
        <pc:sldMkLst>
          <pc:docMk/>
          <pc:sldMk cId="2381731080" sldId="259"/>
        </pc:sldMkLst>
      </pc:sldChg>
      <pc:sldChg chg="addSp delSp modSp add replId">
        <pc:chgData name="Sebastian Guevara Sanchez" userId="e33068ced903878e" providerId="Windows Live" clId="Web-{6CD3E864-F023-4A62-AED9-26A933441E3B}" dt="2022-02-24T23:15:09.650" v="1135" actId="1076"/>
        <pc:sldMkLst>
          <pc:docMk/>
          <pc:sldMk cId="3264496566" sldId="259"/>
        </pc:sldMkLst>
        <pc:spChg chg="mod">
          <ac:chgData name="Sebastian Guevara Sanchez" userId="e33068ced903878e" providerId="Windows Live" clId="Web-{6CD3E864-F023-4A62-AED9-26A933441E3B}" dt="2022-02-24T22:18:41.111" v="674" actId="1076"/>
          <ac:spMkLst>
            <pc:docMk/>
            <pc:sldMk cId="3264496566" sldId="259"/>
            <ac:spMk id="2" creationId="{06738958-922B-45FD-AFF9-D74DF33F5376}"/>
          </ac:spMkLst>
        </pc:spChg>
        <pc:spChg chg="mod">
          <ac:chgData name="Sebastian Guevara Sanchez" userId="e33068ced903878e" providerId="Windows Live" clId="Web-{6CD3E864-F023-4A62-AED9-26A933441E3B}" dt="2022-02-24T22:18:30.642" v="673" actId="14100"/>
          <ac:spMkLst>
            <pc:docMk/>
            <pc:sldMk cId="3264496566" sldId="259"/>
            <ac:spMk id="3" creationId="{238E2495-C41A-451D-B5CE-CEA6A74EEA09}"/>
          </ac:spMkLst>
        </pc:spChg>
        <pc:spChg chg="add mod">
          <ac:chgData name="Sebastian Guevara Sanchez" userId="e33068ced903878e" providerId="Windows Live" clId="Web-{6CD3E864-F023-4A62-AED9-26A933441E3B}" dt="2022-02-24T22:02:11.163" v="447" actId="1076"/>
          <ac:spMkLst>
            <pc:docMk/>
            <pc:sldMk cId="3264496566" sldId="259"/>
            <ac:spMk id="5" creationId="{B84DE702-A569-41B2-9FB0-F2C7EBC0D021}"/>
          </ac:spMkLst>
        </pc:spChg>
        <pc:spChg chg="add del">
          <ac:chgData name="Sebastian Guevara Sanchez" userId="e33068ced903878e" providerId="Windows Live" clId="Web-{6CD3E864-F023-4A62-AED9-26A933441E3B}" dt="2022-02-24T21:58:58.298" v="388"/>
          <ac:spMkLst>
            <pc:docMk/>
            <pc:sldMk cId="3264496566" sldId="259"/>
            <ac:spMk id="7" creationId="{E8AC02ED-1FE3-4123-B660-E9A81A36EAD0}"/>
          </ac:spMkLst>
        </pc:spChg>
        <pc:spChg chg="add mod">
          <ac:chgData name="Sebastian Guevara Sanchez" userId="e33068ced903878e" providerId="Windows Live" clId="Web-{6CD3E864-F023-4A62-AED9-26A933441E3B}" dt="2022-02-24T23:14:59.837" v="1130" actId="1076"/>
          <ac:spMkLst>
            <pc:docMk/>
            <pc:sldMk cId="3264496566" sldId="259"/>
            <ac:spMk id="9" creationId="{BC9BC253-FC3A-4C59-9A37-1C934A9B1FBF}"/>
          </ac:spMkLst>
        </pc:spChg>
        <pc:spChg chg="add del mod">
          <ac:chgData name="Sebastian Guevara Sanchez" userId="e33068ced903878e" providerId="Windows Live" clId="Web-{6CD3E864-F023-4A62-AED9-26A933441E3B}" dt="2022-02-24T22:08:02.188" v="611"/>
          <ac:spMkLst>
            <pc:docMk/>
            <pc:sldMk cId="3264496566" sldId="259"/>
            <ac:spMk id="10" creationId="{1270F8FB-5577-4F1A-9568-71A5BDFD47F5}"/>
          </ac:spMkLst>
        </pc:spChg>
        <pc:picChg chg="add mod">
          <ac:chgData name="Sebastian Guevara Sanchez" userId="e33068ced903878e" providerId="Windows Live" clId="Web-{6CD3E864-F023-4A62-AED9-26A933441E3B}" dt="2022-02-24T23:15:09.650" v="1135" actId="1076"/>
          <ac:picMkLst>
            <pc:docMk/>
            <pc:sldMk cId="3264496566" sldId="259"/>
            <ac:picMk id="11" creationId="{83C5D8AD-B028-478E-A28F-2828E5E7F2D6}"/>
          </ac:picMkLst>
        </pc:picChg>
        <pc:picChg chg="add mod">
          <ac:chgData name="Sebastian Guevara Sanchez" userId="e33068ced903878e" providerId="Windows Live" clId="Web-{6CD3E864-F023-4A62-AED9-26A933441E3B}" dt="2022-02-24T23:15:04.056" v="1132" actId="1076"/>
          <ac:picMkLst>
            <pc:docMk/>
            <pc:sldMk cId="3264496566" sldId="259"/>
            <ac:picMk id="12" creationId="{3C86C8EC-708F-4F47-B765-91955647CDFF}"/>
          </ac:picMkLst>
        </pc:picChg>
      </pc:sldChg>
      <pc:sldChg chg="addSp modSp add replId">
        <pc:chgData name="Sebastian Guevara Sanchez" userId="e33068ced903878e" providerId="Windows Live" clId="Web-{6CD3E864-F023-4A62-AED9-26A933441E3B}" dt="2022-02-24T22:24:28.589" v="722" actId="1076"/>
        <pc:sldMkLst>
          <pc:docMk/>
          <pc:sldMk cId="3675764393" sldId="260"/>
        </pc:sldMkLst>
        <pc:spChg chg="mod">
          <ac:chgData name="Sebastian Guevara Sanchez" userId="e33068ced903878e" providerId="Windows Live" clId="Web-{6CD3E864-F023-4A62-AED9-26A933441E3B}" dt="2022-02-24T22:24:25.951" v="721" actId="20577"/>
          <ac:spMkLst>
            <pc:docMk/>
            <pc:sldMk cId="3675764393" sldId="260"/>
            <ac:spMk id="2" creationId="{06738958-922B-45FD-AFF9-D74DF33F5376}"/>
          </ac:spMkLst>
        </pc:spChg>
        <pc:spChg chg="mod">
          <ac:chgData name="Sebastian Guevara Sanchez" userId="e33068ced903878e" providerId="Windows Live" clId="Web-{6CD3E864-F023-4A62-AED9-26A933441E3B}" dt="2022-02-24T22:23:51.447" v="715" actId="20577"/>
          <ac:spMkLst>
            <pc:docMk/>
            <pc:sldMk cId="3675764393" sldId="260"/>
            <ac:spMk id="3" creationId="{238E2495-C41A-451D-B5CE-CEA6A74EEA09}"/>
          </ac:spMkLst>
        </pc:spChg>
        <pc:picChg chg="add mod">
          <ac:chgData name="Sebastian Guevara Sanchez" userId="e33068ced903878e" providerId="Windows Live" clId="Web-{6CD3E864-F023-4A62-AED9-26A933441E3B}" dt="2022-02-24T22:24:28.589" v="722" actId="1076"/>
          <ac:picMkLst>
            <pc:docMk/>
            <pc:sldMk cId="3675764393" sldId="260"/>
            <ac:picMk id="4" creationId="{F14EB799-8AAC-4E16-84D7-9FFAC024E84D}"/>
          </ac:picMkLst>
        </pc:picChg>
      </pc:sldChg>
      <pc:sldChg chg="addSp delSp modSp add replId">
        <pc:chgData name="Sebastian Guevara Sanchez" userId="e33068ced903878e" providerId="Windows Live" clId="Web-{6CD3E864-F023-4A62-AED9-26A933441E3B}" dt="2022-02-24T22:23:03.009" v="692" actId="20577"/>
        <pc:sldMkLst>
          <pc:docMk/>
          <pc:sldMk cId="2632436694" sldId="261"/>
        </pc:sldMkLst>
        <pc:spChg chg="mod">
          <ac:chgData name="Sebastian Guevara Sanchez" userId="e33068ced903878e" providerId="Windows Live" clId="Web-{6CD3E864-F023-4A62-AED9-26A933441E3B}" dt="2022-02-24T22:11:29.443" v="638" actId="1076"/>
          <ac:spMkLst>
            <pc:docMk/>
            <pc:sldMk cId="2632436694" sldId="261"/>
            <ac:spMk id="2" creationId="{06738958-922B-45FD-AFF9-D74DF33F5376}"/>
          </ac:spMkLst>
        </pc:spChg>
        <pc:spChg chg="mod">
          <ac:chgData name="Sebastian Guevara Sanchez" userId="e33068ced903878e" providerId="Windows Live" clId="Web-{6CD3E864-F023-4A62-AED9-26A933441E3B}" dt="2022-02-24T22:11:22.115" v="635" actId="20577"/>
          <ac:spMkLst>
            <pc:docMk/>
            <pc:sldMk cId="2632436694" sldId="261"/>
            <ac:spMk id="3" creationId="{238E2495-C41A-451D-B5CE-CEA6A74EEA09}"/>
          </ac:spMkLst>
        </pc:spChg>
        <pc:spChg chg="add del">
          <ac:chgData name="Sebastian Guevara Sanchez" userId="e33068ced903878e" providerId="Windows Live" clId="Web-{6CD3E864-F023-4A62-AED9-26A933441E3B}" dt="2022-02-24T22:14:40.964" v="644"/>
          <ac:spMkLst>
            <pc:docMk/>
            <pc:sldMk cId="2632436694" sldId="261"/>
            <ac:spMk id="4" creationId="{EE4E6096-14F4-43F3-B65E-D099A375294F}"/>
          </ac:spMkLst>
        </pc:spChg>
        <pc:spChg chg="del">
          <ac:chgData name="Sebastian Guevara Sanchez" userId="e33068ced903878e" providerId="Windows Live" clId="Web-{6CD3E864-F023-4A62-AED9-26A933441E3B}" dt="2022-02-24T22:11:27.943" v="637"/>
          <ac:spMkLst>
            <pc:docMk/>
            <pc:sldMk cId="2632436694" sldId="261"/>
            <ac:spMk id="5" creationId="{B84DE702-A569-41B2-9FB0-F2C7EBC0D021}"/>
          </ac:spMkLst>
        </pc:spChg>
        <pc:spChg chg="add del mod">
          <ac:chgData name="Sebastian Guevara Sanchez" userId="e33068ced903878e" providerId="Windows Live" clId="Web-{6CD3E864-F023-4A62-AED9-26A933441E3B}" dt="2022-02-24T22:14:39.073" v="643"/>
          <ac:spMkLst>
            <pc:docMk/>
            <pc:sldMk cId="2632436694" sldId="261"/>
            <ac:spMk id="6" creationId="{8DAFA999-5913-4CD8-B10B-D5B1EB3D74DD}"/>
          </ac:spMkLst>
        </pc:spChg>
        <pc:spChg chg="add mod">
          <ac:chgData name="Sebastian Guevara Sanchez" userId="e33068ced903878e" providerId="Windows Live" clId="Web-{6CD3E864-F023-4A62-AED9-26A933441E3B}" dt="2022-02-24T22:23:03.009" v="692" actId="20577"/>
          <ac:spMkLst>
            <pc:docMk/>
            <pc:sldMk cId="2632436694" sldId="261"/>
            <ac:spMk id="7" creationId="{DA382987-C4F2-4F0B-BB5D-C112E09A9670}"/>
          </ac:spMkLst>
        </pc:spChg>
        <pc:spChg chg="del">
          <ac:chgData name="Sebastian Guevara Sanchez" userId="e33068ced903878e" providerId="Windows Live" clId="Web-{6CD3E864-F023-4A62-AED9-26A933441E3B}" dt="2022-02-24T22:11:24.303" v="636"/>
          <ac:spMkLst>
            <pc:docMk/>
            <pc:sldMk cId="2632436694" sldId="261"/>
            <ac:spMk id="9" creationId="{BC9BC253-FC3A-4C59-9A37-1C934A9B1FBF}"/>
          </ac:spMkLst>
        </pc:spChg>
      </pc:sldChg>
      <pc:sldChg chg="addSp delSp modSp add replId">
        <pc:chgData name="Sebastian Guevara Sanchez" userId="e33068ced903878e" providerId="Windows Live" clId="Web-{6CD3E864-F023-4A62-AED9-26A933441E3B}" dt="2022-02-24T22:29:37.003" v="801" actId="14100"/>
        <pc:sldMkLst>
          <pc:docMk/>
          <pc:sldMk cId="1618761760" sldId="262"/>
        </pc:sldMkLst>
        <pc:spChg chg="mod">
          <ac:chgData name="Sebastian Guevara Sanchez" userId="e33068ced903878e" providerId="Windows Live" clId="Web-{6CD3E864-F023-4A62-AED9-26A933441E3B}" dt="2022-02-24T22:27:21.640" v="782" actId="1076"/>
          <ac:spMkLst>
            <pc:docMk/>
            <pc:sldMk cId="1618761760" sldId="262"/>
            <ac:spMk id="2" creationId="{06738958-922B-45FD-AFF9-D74DF33F5376}"/>
          </ac:spMkLst>
        </pc:spChg>
        <pc:spChg chg="mod">
          <ac:chgData name="Sebastian Guevara Sanchez" userId="e33068ced903878e" providerId="Windows Live" clId="Web-{6CD3E864-F023-4A62-AED9-26A933441E3B}" dt="2022-02-24T22:27:11.921" v="778" actId="20577"/>
          <ac:spMkLst>
            <pc:docMk/>
            <pc:sldMk cId="1618761760" sldId="262"/>
            <ac:spMk id="3" creationId="{238E2495-C41A-451D-B5CE-CEA6A74EEA09}"/>
          </ac:spMkLst>
        </pc:spChg>
        <pc:spChg chg="add del mod">
          <ac:chgData name="Sebastian Guevara Sanchez" userId="e33068ced903878e" providerId="Windows Live" clId="Web-{6CD3E864-F023-4A62-AED9-26A933441E3B}" dt="2022-02-24T22:27:16.171" v="781"/>
          <ac:spMkLst>
            <pc:docMk/>
            <pc:sldMk cId="1618761760" sldId="262"/>
            <ac:spMk id="8" creationId="{AA974D3F-8916-413A-AB10-F6FC5245CA40}"/>
          </ac:spMkLst>
        </pc:spChg>
        <pc:picChg chg="add mod">
          <ac:chgData name="Sebastian Guevara Sanchez" userId="e33068ced903878e" providerId="Windows Live" clId="Web-{6CD3E864-F023-4A62-AED9-26A933441E3B}" dt="2022-02-24T22:29:31.956" v="800" actId="1076"/>
          <ac:picMkLst>
            <pc:docMk/>
            <pc:sldMk cId="1618761760" sldId="262"/>
            <ac:picMk id="4" creationId="{841E4493-3D24-44D3-9D9D-47A2046A3FCE}"/>
          </ac:picMkLst>
        </pc:picChg>
        <pc:picChg chg="add del mod">
          <ac:chgData name="Sebastian Guevara Sanchez" userId="e33068ced903878e" providerId="Windows Live" clId="Web-{6CD3E864-F023-4A62-AED9-26A933441E3B}" dt="2022-02-24T22:25:52.560" v="752"/>
          <ac:picMkLst>
            <pc:docMk/>
            <pc:sldMk cId="1618761760" sldId="262"/>
            <ac:picMk id="5" creationId="{966C7600-6E40-471F-86C2-A406F9766E06}"/>
          </ac:picMkLst>
        </pc:picChg>
        <pc:picChg chg="add del mod">
          <ac:chgData name="Sebastian Guevara Sanchez" userId="e33068ced903878e" providerId="Windows Live" clId="Web-{6CD3E864-F023-4A62-AED9-26A933441E3B}" dt="2022-02-24T22:26:41.811" v="765"/>
          <ac:picMkLst>
            <pc:docMk/>
            <pc:sldMk cId="1618761760" sldId="262"/>
            <ac:picMk id="6" creationId="{0BA7E140-3406-4ABF-9826-A0DED2C1B2AB}"/>
          </ac:picMkLst>
        </pc:picChg>
        <pc:picChg chg="add mod">
          <ac:chgData name="Sebastian Guevara Sanchez" userId="e33068ced903878e" providerId="Windows Live" clId="Web-{6CD3E864-F023-4A62-AED9-26A933441E3B}" dt="2022-02-24T22:29:37.003" v="801" actId="14100"/>
          <ac:picMkLst>
            <pc:docMk/>
            <pc:sldMk cId="1618761760" sldId="262"/>
            <ac:picMk id="7" creationId="{67E0E866-3DB5-408D-81F3-FC5A7F4C00AF}"/>
          </ac:picMkLst>
        </pc:picChg>
      </pc:sldChg>
      <pc:sldChg chg="addSp delSp modSp add replId">
        <pc:chgData name="Sebastian Guevara Sanchez" userId="e33068ced903878e" providerId="Windows Live" clId="Web-{6CD3E864-F023-4A62-AED9-26A933441E3B}" dt="2022-02-24T23:02:44.443" v="876" actId="1076"/>
        <pc:sldMkLst>
          <pc:docMk/>
          <pc:sldMk cId="1746562526" sldId="263"/>
        </pc:sldMkLst>
        <pc:spChg chg="mod">
          <ac:chgData name="Sebastian Guevara Sanchez" userId="e33068ced903878e" providerId="Windows Live" clId="Web-{6CD3E864-F023-4A62-AED9-26A933441E3B}" dt="2022-02-24T22:57:28.215" v="832" actId="20577"/>
          <ac:spMkLst>
            <pc:docMk/>
            <pc:sldMk cId="1746562526" sldId="263"/>
            <ac:spMk id="2" creationId="{06738958-922B-45FD-AFF9-D74DF33F5376}"/>
          </ac:spMkLst>
        </pc:spChg>
        <pc:spChg chg="mod">
          <ac:chgData name="Sebastian Guevara Sanchez" userId="e33068ced903878e" providerId="Windows Live" clId="Web-{6CD3E864-F023-4A62-AED9-26A933441E3B}" dt="2022-02-24T22:57:18.184" v="829" actId="20577"/>
          <ac:spMkLst>
            <pc:docMk/>
            <pc:sldMk cId="1746562526" sldId="263"/>
            <ac:spMk id="3" creationId="{238E2495-C41A-451D-B5CE-CEA6A74EEA09}"/>
          </ac:spMkLst>
        </pc:spChg>
        <pc:spChg chg="add del mod">
          <ac:chgData name="Sebastian Guevara Sanchez" userId="e33068ced903878e" providerId="Windows Live" clId="Web-{6CD3E864-F023-4A62-AED9-26A933441E3B}" dt="2022-02-24T23:02:22.724" v="863"/>
          <ac:spMkLst>
            <pc:docMk/>
            <pc:sldMk cId="1746562526" sldId="263"/>
            <ac:spMk id="7" creationId="{91D9F69E-9BB4-4B3A-89F3-46B949C371CF}"/>
          </ac:spMkLst>
        </pc:spChg>
        <pc:picChg chg="add del mod">
          <ac:chgData name="Sebastian Guevara Sanchez" userId="e33068ced903878e" providerId="Windows Live" clId="Web-{6CD3E864-F023-4A62-AED9-26A933441E3B}" dt="2022-02-24T23:00:06.470" v="853"/>
          <ac:picMkLst>
            <pc:docMk/>
            <pc:sldMk cId="1746562526" sldId="263"/>
            <ac:picMk id="4" creationId="{EAEDE5C2-5026-406A-92CF-9530ADDC6410}"/>
          </ac:picMkLst>
        </pc:picChg>
        <pc:picChg chg="add del mod">
          <ac:chgData name="Sebastian Guevara Sanchez" userId="e33068ced903878e" providerId="Windows Live" clId="Web-{6CD3E864-F023-4A62-AED9-26A933441E3B}" dt="2022-02-24T23:00:07.438" v="854"/>
          <ac:picMkLst>
            <pc:docMk/>
            <pc:sldMk cId="1746562526" sldId="263"/>
            <ac:picMk id="5" creationId="{ACCDA22A-2A48-4C06-925E-19DAA1B136CE}"/>
          </ac:picMkLst>
        </pc:picChg>
        <pc:picChg chg="add mod">
          <ac:chgData name="Sebastian Guevara Sanchez" userId="e33068ced903878e" providerId="Windows Live" clId="Web-{6CD3E864-F023-4A62-AED9-26A933441E3B}" dt="2022-02-24T23:02:44.443" v="876" actId="1076"/>
          <ac:picMkLst>
            <pc:docMk/>
            <pc:sldMk cId="1746562526" sldId="263"/>
            <ac:picMk id="6" creationId="{9062EA86-47C5-4035-97A6-0FAA61A07421}"/>
          </ac:picMkLst>
        </pc:picChg>
        <pc:picChg chg="add mod">
          <ac:chgData name="Sebastian Guevara Sanchez" userId="e33068ced903878e" providerId="Windows Live" clId="Web-{6CD3E864-F023-4A62-AED9-26A933441E3B}" dt="2022-02-24T23:02:38.115" v="873" actId="1076"/>
          <ac:picMkLst>
            <pc:docMk/>
            <pc:sldMk cId="1746562526" sldId="263"/>
            <ac:picMk id="8" creationId="{791CD9E1-EFB7-4C32-A385-395FAEAFBCD9}"/>
          </ac:picMkLst>
        </pc:picChg>
      </pc:sldChg>
      <pc:sldChg chg="addSp delSp modSp add replId">
        <pc:chgData name="Sebastian Guevara Sanchez" userId="e33068ced903878e" providerId="Windows Live" clId="Web-{6CD3E864-F023-4A62-AED9-26A933441E3B}" dt="2022-02-24T23:09:22.141" v="1041" actId="20577"/>
        <pc:sldMkLst>
          <pc:docMk/>
          <pc:sldMk cId="819061545" sldId="264"/>
        </pc:sldMkLst>
        <pc:spChg chg="mod">
          <ac:chgData name="Sebastian Guevara Sanchez" userId="e33068ced903878e" providerId="Windows Live" clId="Web-{6CD3E864-F023-4A62-AED9-26A933441E3B}" dt="2022-02-24T23:04:49.009" v="896" actId="1076"/>
          <ac:spMkLst>
            <pc:docMk/>
            <pc:sldMk cId="819061545" sldId="264"/>
            <ac:spMk id="2" creationId="{06738958-922B-45FD-AFF9-D74DF33F5376}"/>
          </ac:spMkLst>
        </pc:spChg>
        <pc:spChg chg="del">
          <ac:chgData name="Sebastian Guevara Sanchez" userId="e33068ced903878e" providerId="Windows Live" clId="Web-{6CD3E864-F023-4A62-AED9-26A933441E3B}" dt="2022-02-24T23:03:25.819" v="879"/>
          <ac:spMkLst>
            <pc:docMk/>
            <pc:sldMk cId="819061545" sldId="264"/>
            <ac:spMk id="3" creationId="{238E2495-C41A-451D-B5CE-CEA6A74EEA09}"/>
          </ac:spMkLst>
        </pc:spChg>
        <pc:spChg chg="add del mod">
          <ac:chgData name="Sebastian Guevara Sanchez" userId="e33068ced903878e" providerId="Windows Live" clId="Web-{6CD3E864-F023-4A62-AED9-26A933441E3B}" dt="2022-02-24T23:03:39.601" v="880"/>
          <ac:spMkLst>
            <pc:docMk/>
            <pc:sldMk cId="819061545" sldId="264"/>
            <ac:spMk id="5" creationId="{E7646EE6-4200-47A3-8DBA-4DA0DE2D5B7C}"/>
          </ac:spMkLst>
        </pc:spChg>
        <pc:spChg chg="add del">
          <ac:chgData name="Sebastian Guevara Sanchez" userId="e33068ced903878e" providerId="Windows Live" clId="Web-{6CD3E864-F023-4A62-AED9-26A933441E3B}" dt="2022-02-24T23:06:45.012" v="976"/>
          <ac:spMkLst>
            <pc:docMk/>
            <pc:sldMk cId="819061545" sldId="264"/>
            <ac:spMk id="8" creationId="{28266F05-F92F-4868-B260-B0DB9F22A904}"/>
          </ac:spMkLst>
        </pc:spChg>
        <pc:spChg chg="add del">
          <ac:chgData name="Sebastian Guevara Sanchez" userId="e33068ced903878e" providerId="Windows Live" clId="Web-{6CD3E864-F023-4A62-AED9-26A933441E3B}" dt="2022-02-24T23:06:39.777" v="974"/>
          <ac:spMkLst>
            <pc:docMk/>
            <pc:sldMk cId="819061545" sldId="264"/>
            <ac:spMk id="9" creationId="{4FF8C28E-4DC2-4066-8CF3-9F40542C9DEB}"/>
          </ac:spMkLst>
        </pc:spChg>
        <pc:spChg chg="add mod">
          <ac:chgData name="Sebastian Guevara Sanchez" userId="e33068ced903878e" providerId="Windows Live" clId="Web-{6CD3E864-F023-4A62-AED9-26A933441E3B}" dt="2022-02-24T23:09:22.141" v="1041" actId="20577"/>
          <ac:spMkLst>
            <pc:docMk/>
            <pc:sldMk cId="819061545" sldId="264"/>
            <ac:spMk id="10" creationId="{53A57661-1C25-4827-A9B8-6F8D3E5F031C}"/>
          </ac:spMkLst>
        </pc:spChg>
        <pc:picChg chg="add mod ord">
          <ac:chgData name="Sebastian Guevara Sanchez" userId="e33068ced903878e" providerId="Windows Live" clId="Web-{6CD3E864-F023-4A62-AED9-26A933441E3B}" dt="2022-02-24T23:09:07.688" v="1036" actId="1076"/>
          <ac:picMkLst>
            <pc:docMk/>
            <pc:sldMk cId="819061545" sldId="264"/>
            <ac:picMk id="6" creationId="{29EEAC0A-C52A-46E6-8F31-3271D45BED18}"/>
          </ac:picMkLst>
        </pc:picChg>
        <pc:picChg chg="add mod">
          <ac:chgData name="Sebastian Guevara Sanchez" userId="e33068ced903878e" providerId="Windows Live" clId="Web-{6CD3E864-F023-4A62-AED9-26A933441E3B}" dt="2022-02-24T23:09:04.562" v="1035" actId="1076"/>
          <ac:picMkLst>
            <pc:docMk/>
            <pc:sldMk cId="819061545" sldId="264"/>
            <ac:picMk id="7" creationId="{E988175D-96AB-46E8-8F0B-CA9AFABC1FD5}"/>
          </ac:picMkLst>
        </pc:picChg>
      </pc:sldChg>
      <pc:sldChg chg="addSp delSp modSp add replId">
        <pc:chgData name="Sebastian Guevara Sanchez" userId="e33068ced903878e" providerId="Windows Live" clId="Web-{6CD3E864-F023-4A62-AED9-26A933441E3B}" dt="2022-02-24T22:30:00.832" v="806" actId="1076"/>
        <pc:sldMkLst>
          <pc:docMk/>
          <pc:sldMk cId="3233349062" sldId="265"/>
        </pc:sldMkLst>
        <pc:spChg chg="mod">
          <ac:chgData name="Sebastian Guevara Sanchez" userId="e33068ced903878e" providerId="Windows Live" clId="Web-{6CD3E864-F023-4A62-AED9-26A933441E3B}" dt="2022-02-24T22:29:55.801" v="803" actId="1076"/>
          <ac:spMkLst>
            <pc:docMk/>
            <pc:sldMk cId="3233349062" sldId="265"/>
            <ac:spMk id="2" creationId="{06738958-922B-45FD-AFF9-D74DF33F5376}"/>
          </ac:spMkLst>
        </pc:spChg>
        <pc:spChg chg="del">
          <ac:chgData name="Sebastian Guevara Sanchez" userId="e33068ced903878e" providerId="Windows Live" clId="Web-{6CD3E864-F023-4A62-AED9-26A933441E3B}" dt="2022-02-24T22:25:59.951" v="755"/>
          <ac:spMkLst>
            <pc:docMk/>
            <pc:sldMk cId="3233349062" sldId="265"/>
            <ac:spMk id="3" creationId="{238E2495-C41A-451D-B5CE-CEA6A74EEA09}"/>
          </ac:spMkLst>
        </pc:spChg>
        <pc:spChg chg="add del mod">
          <ac:chgData name="Sebastian Guevara Sanchez" userId="e33068ced903878e" providerId="Windows Live" clId="Web-{6CD3E864-F023-4A62-AED9-26A933441E3B}" dt="2022-02-24T22:26:04.529" v="757"/>
          <ac:spMkLst>
            <pc:docMk/>
            <pc:sldMk cId="3233349062" sldId="265"/>
            <ac:spMk id="8" creationId="{74BF0FF0-D09F-413A-A3D7-13706088417A}"/>
          </ac:spMkLst>
        </pc:spChg>
        <pc:picChg chg="del">
          <ac:chgData name="Sebastian Guevara Sanchez" userId="e33068ced903878e" providerId="Windows Live" clId="Web-{6CD3E864-F023-4A62-AED9-26A933441E3B}" dt="2022-02-24T22:25:54.404" v="753"/>
          <ac:picMkLst>
            <pc:docMk/>
            <pc:sldMk cId="3233349062" sldId="265"/>
            <ac:picMk id="4" creationId="{841E4493-3D24-44D3-9D9D-47A2046A3FCE}"/>
          </ac:picMkLst>
        </pc:picChg>
        <pc:picChg chg="del mod">
          <ac:chgData name="Sebastian Guevara Sanchez" userId="e33068ced903878e" providerId="Windows Live" clId="Web-{6CD3E864-F023-4A62-AED9-26A933441E3B}" dt="2022-02-24T22:26:47.593" v="767"/>
          <ac:picMkLst>
            <pc:docMk/>
            <pc:sldMk cId="3233349062" sldId="265"/>
            <ac:picMk id="5" creationId="{966C7600-6E40-471F-86C2-A406F9766E06}"/>
          </ac:picMkLst>
        </pc:picChg>
        <pc:picChg chg="del">
          <ac:chgData name="Sebastian Guevara Sanchez" userId="e33068ced903878e" providerId="Windows Live" clId="Web-{6CD3E864-F023-4A62-AED9-26A933441E3B}" dt="2022-02-24T22:25:56.076" v="754"/>
          <ac:picMkLst>
            <pc:docMk/>
            <pc:sldMk cId="3233349062" sldId="265"/>
            <ac:picMk id="6" creationId="{0BA7E140-3406-4ABF-9826-A0DED2C1B2AB}"/>
          </ac:picMkLst>
        </pc:picChg>
        <pc:picChg chg="add mod">
          <ac:chgData name="Sebastian Guevara Sanchez" userId="e33068ced903878e" providerId="Windows Live" clId="Web-{6CD3E864-F023-4A62-AED9-26A933441E3B}" dt="2022-02-24T22:30:00.832" v="806" actId="1076"/>
          <ac:picMkLst>
            <pc:docMk/>
            <pc:sldMk cId="3233349062" sldId="265"/>
            <ac:picMk id="9" creationId="{239A6962-EB45-4D20-BB26-0B4FB109329B}"/>
          </ac:picMkLst>
        </pc:picChg>
      </pc:sldChg>
      <pc:sldChg chg="addSp delSp modSp add replId">
        <pc:chgData name="Sebastian Guevara Sanchez" userId="e33068ced903878e" providerId="Windows Live" clId="Web-{6CD3E864-F023-4A62-AED9-26A933441E3B}" dt="2022-02-24T23:13:14.647" v="1129" actId="20577"/>
        <pc:sldMkLst>
          <pc:docMk/>
          <pc:sldMk cId="1770758018" sldId="266"/>
        </pc:sldMkLst>
        <pc:spChg chg="mod">
          <ac:chgData name="Sebastian Guevara Sanchez" userId="e33068ced903878e" providerId="Windows Live" clId="Web-{6CD3E864-F023-4A62-AED9-26A933441E3B}" dt="2022-02-24T23:11:31.254" v="1065" actId="1076"/>
          <ac:spMkLst>
            <pc:docMk/>
            <pc:sldMk cId="1770758018" sldId="266"/>
            <ac:spMk id="2" creationId="{06738958-922B-45FD-AFF9-D74DF33F5376}"/>
          </ac:spMkLst>
        </pc:spChg>
        <pc:spChg chg="mod">
          <ac:chgData name="Sebastian Guevara Sanchez" userId="e33068ced903878e" providerId="Windows Live" clId="Web-{6CD3E864-F023-4A62-AED9-26A933441E3B}" dt="2022-02-24T23:13:14.647" v="1129" actId="20577"/>
          <ac:spMkLst>
            <pc:docMk/>
            <pc:sldMk cId="1770758018" sldId="266"/>
            <ac:spMk id="3" creationId="{238E2495-C41A-451D-B5CE-CEA6A74EEA09}"/>
          </ac:spMkLst>
        </pc:spChg>
        <pc:spChg chg="add del mod">
          <ac:chgData name="Sebastian Guevara Sanchez" userId="e33068ced903878e" providerId="Windows Live" clId="Web-{6CD3E864-F023-4A62-AED9-26A933441E3B}" dt="2022-02-24T23:06:26.699" v="970"/>
          <ac:spMkLst>
            <pc:docMk/>
            <pc:sldMk cId="1770758018" sldId="266"/>
            <ac:spMk id="5" creationId="{74584C6C-BB7C-46D8-B7F4-30551E1AD098}"/>
          </ac:spMkLst>
        </pc:spChg>
        <pc:picChg chg="add mod">
          <ac:chgData name="Sebastian Guevara Sanchez" userId="e33068ced903878e" providerId="Windows Live" clId="Web-{6CD3E864-F023-4A62-AED9-26A933441E3B}" dt="2022-02-24T23:12:22.411" v="1082" actId="1076"/>
          <ac:picMkLst>
            <pc:docMk/>
            <pc:sldMk cId="1770758018" sldId="266"/>
            <ac:picMk id="6" creationId="{47BDA3A9-4155-4256-BAC6-8A90196F93A8}"/>
          </ac:picMkLst>
        </pc:picChg>
        <pc:picChg chg="add del mod">
          <ac:chgData name="Sebastian Guevara Sanchez" userId="e33068ced903878e" providerId="Windows Live" clId="Web-{6CD3E864-F023-4A62-AED9-26A933441E3B}" dt="2022-02-24T23:10:28.690" v="1051"/>
          <ac:picMkLst>
            <pc:docMk/>
            <pc:sldMk cId="1770758018" sldId="266"/>
            <ac:picMk id="7" creationId="{E3271D49-323F-4AD0-A779-A94DFABB105C}"/>
          </ac:picMkLst>
        </pc:picChg>
        <pc:picChg chg="add mod">
          <ac:chgData name="Sebastian Guevara Sanchez" userId="e33068ced903878e" providerId="Windows Live" clId="Web-{6CD3E864-F023-4A62-AED9-26A933441E3B}" dt="2022-02-24T23:12:57.506" v="1126" actId="1076"/>
          <ac:picMkLst>
            <pc:docMk/>
            <pc:sldMk cId="1770758018" sldId="266"/>
            <ac:picMk id="8" creationId="{CD4EF711-D288-4412-AFE7-345D3439D7A3}"/>
          </ac:picMkLst>
        </pc:picChg>
      </pc:sldChg>
      <pc:sldChg chg="add replId">
        <pc:chgData name="Sebastian Guevara Sanchez" userId="e33068ced903878e" providerId="Windows Live" clId="Web-{6CD3E864-F023-4A62-AED9-26A933441E3B}" dt="2022-02-24T23:00:03.657" v="852"/>
        <pc:sldMkLst>
          <pc:docMk/>
          <pc:sldMk cId="2716772523" sldId="267"/>
        </pc:sldMkLst>
      </pc:sldChg>
      <pc:sldChg chg="add replId">
        <pc:chgData name="Sebastian Guevara Sanchez" userId="e33068ced903878e" providerId="Windows Live" clId="Web-{6CD3E864-F023-4A62-AED9-26A933441E3B}" dt="2022-02-24T23:03:15.460" v="877"/>
        <pc:sldMkLst>
          <pc:docMk/>
          <pc:sldMk cId="2066494506" sldId="268"/>
        </pc:sldMkLst>
      </pc:sldChg>
      <pc:sldChg chg="add replId">
        <pc:chgData name="Sebastian Guevara Sanchez" userId="e33068ced903878e" providerId="Windows Live" clId="Web-{6CD3E864-F023-4A62-AED9-26A933441E3B}" dt="2022-02-24T23:03:18.960" v="878"/>
        <pc:sldMkLst>
          <pc:docMk/>
          <pc:sldMk cId="3951982671" sldId="269"/>
        </pc:sldMkLst>
      </pc:sldChg>
      <pc:sldMasterChg chg="del delSldLayout">
        <pc:chgData name="Sebastian Guevara Sanchez" userId="e33068ced903878e" providerId="Windows Live" clId="Web-{6CD3E864-F023-4A62-AED9-26A933441E3B}" dt="2022-02-24T21:36:21.388" v="0"/>
        <pc:sldMasterMkLst>
          <pc:docMk/>
          <pc:sldMasterMk cId="2933118997" sldId="2147483648"/>
        </pc:sldMasterMkLst>
        <pc:sldLayoutChg chg="del">
          <pc:chgData name="Sebastian Guevara Sanchez" userId="e33068ced903878e" providerId="Windows Live" clId="Web-{6CD3E864-F023-4A62-AED9-26A933441E3B}" dt="2022-02-24T21:36:21.388" v="0"/>
          <pc:sldLayoutMkLst>
            <pc:docMk/>
            <pc:sldMasterMk cId="2933118997" sldId="2147483648"/>
            <pc:sldLayoutMk cId="2288191458" sldId="2147483649"/>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3398174421" sldId="2147483650"/>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2339700568" sldId="2147483651"/>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979029867" sldId="2147483652"/>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1752394269" sldId="2147483653"/>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3630658609" sldId="2147483654"/>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3682375612" sldId="2147483655"/>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1360449816" sldId="2147483656"/>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383603595" sldId="2147483657"/>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541863252" sldId="2147483658"/>
          </pc:sldLayoutMkLst>
        </pc:sldLayoutChg>
        <pc:sldLayoutChg chg="del">
          <pc:chgData name="Sebastian Guevara Sanchez" userId="e33068ced903878e" providerId="Windows Live" clId="Web-{6CD3E864-F023-4A62-AED9-26A933441E3B}" dt="2022-02-24T21:36:21.388" v="0"/>
          <pc:sldLayoutMkLst>
            <pc:docMk/>
            <pc:sldMasterMk cId="2933118997" sldId="2147483648"/>
            <pc:sldLayoutMk cId="2215096201" sldId="2147483659"/>
          </pc:sldLayoutMkLst>
        </pc:sldLayoutChg>
      </pc:sldMasterChg>
      <pc:sldMasterChg chg="add addSldLayout">
        <pc:chgData name="Sebastian Guevara Sanchez" userId="e33068ced903878e" providerId="Windows Live" clId="Web-{6CD3E864-F023-4A62-AED9-26A933441E3B}" dt="2022-02-24T21:36:21.388" v="0"/>
        <pc:sldMasterMkLst>
          <pc:docMk/>
          <pc:sldMasterMk cId="4125083287" sldId="2147483725"/>
        </pc:sldMasterMkLst>
        <pc:sldLayoutChg chg="add">
          <pc:chgData name="Sebastian Guevara Sanchez" userId="e33068ced903878e" providerId="Windows Live" clId="Web-{6CD3E864-F023-4A62-AED9-26A933441E3B}" dt="2022-02-24T21:36:21.388" v="0"/>
          <pc:sldLayoutMkLst>
            <pc:docMk/>
            <pc:sldMasterMk cId="4125083287" sldId="2147483725"/>
            <pc:sldLayoutMk cId="2244758488" sldId="2147483714"/>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3589511760" sldId="2147483715"/>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3069141647" sldId="2147483716"/>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1641440773" sldId="2147483717"/>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945372431" sldId="2147483718"/>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1444725905" sldId="2147483719"/>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3204755079" sldId="2147483720"/>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517126928" sldId="2147483721"/>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1828363173" sldId="2147483722"/>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3913039365" sldId="2147483723"/>
          </pc:sldLayoutMkLst>
        </pc:sldLayoutChg>
        <pc:sldLayoutChg chg="add">
          <pc:chgData name="Sebastian Guevara Sanchez" userId="e33068ced903878e" providerId="Windows Live" clId="Web-{6CD3E864-F023-4A62-AED9-26A933441E3B}" dt="2022-02-24T21:36:21.388" v="0"/>
          <pc:sldLayoutMkLst>
            <pc:docMk/>
            <pc:sldMasterMk cId="4125083287" sldId="2147483725"/>
            <pc:sldLayoutMk cId="4230163291" sldId="2147483724"/>
          </pc:sldLayoutMkLst>
        </pc:sldLayoutChg>
      </pc:sldMasterChg>
    </pc:docChg>
  </pc:docChgLst>
  <pc:docChgLst>
    <pc:chgData name="Sebastian Guevara Sanchez" userId="e33068ced903878e" providerId="Windows Live" clId="Web-{FD82A12B-BFFC-45D6-98AA-58803D291328}"/>
    <pc:docChg chg="addSld">
      <pc:chgData name="Sebastian Guevara Sanchez" userId="e33068ced903878e" providerId="Windows Live" clId="Web-{FD82A12B-BFFC-45D6-98AA-58803D291328}" dt="2022-02-28T15:42:44.194" v="0"/>
      <pc:docMkLst>
        <pc:docMk/>
      </pc:docMkLst>
      <pc:sldChg chg="add replId">
        <pc:chgData name="Sebastian Guevara Sanchez" userId="e33068ced903878e" providerId="Windows Live" clId="Web-{FD82A12B-BFFC-45D6-98AA-58803D291328}" dt="2022-02-28T15:42:44.194" v="0"/>
        <pc:sldMkLst>
          <pc:docMk/>
          <pc:sldMk cId="1712216107" sldId="272"/>
        </pc:sldMkLst>
      </pc:sldChg>
    </pc:docChg>
  </pc:docChgLst>
  <pc:docChgLst>
    <pc:chgData name="Sebastian Guevara Sanchez" userId="e33068ced903878e" providerId="Windows Live" clId="Web-{3633FA14-C76C-4282-BDDB-28C1200806A0}"/>
    <pc:docChg chg="delSld modSld">
      <pc:chgData name="Sebastian Guevara Sanchez" userId="e33068ced903878e" providerId="Windows Live" clId="Web-{3633FA14-C76C-4282-BDDB-28C1200806A0}" dt="2022-03-03T21:54:03.273" v="9"/>
      <pc:docMkLst>
        <pc:docMk/>
      </pc:docMkLst>
      <pc:sldChg chg="addSp modSp">
        <pc:chgData name="Sebastian Guevara Sanchez" userId="e33068ced903878e" providerId="Windows Live" clId="Web-{3633FA14-C76C-4282-BDDB-28C1200806A0}" dt="2022-03-03T21:53:50.554" v="7" actId="1076"/>
        <pc:sldMkLst>
          <pc:docMk/>
          <pc:sldMk cId="2632436694" sldId="261"/>
        </pc:sldMkLst>
        <pc:spChg chg="mod">
          <ac:chgData name="Sebastian Guevara Sanchez" userId="e33068ced903878e" providerId="Windows Live" clId="Web-{3633FA14-C76C-4282-BDDB-28C1200806A0}" dt="2022-03-03T21:53:48.523" v="6" actId="14100"/>
          <ac:spMkLst>
            <pc:docMk/>
            <pc:sldMk cId="2632436694" sldId="261"/>
            <ac:spMk id="7" creationId="{DA382987-C4F2-4F0B-BB5D-C112E09A9670}"/>
          </ac:spMkLst>
        </pc:spChg>
        <pc:picChg chg="add mod">
          <ac:chgData name="Sebastian Guevara Sanchez" userId="e33068ced903878e" providerId="Windows Live" clId="Web-{3633FA14-C76C-4282-BDDB-28C1200806A0}" dt="2022-03-03T21:53:50.554" v="7" actId="1076"/>
          <ac:picMkLst>
            <pc:docMk/>
            <pc:sldMk cId="2632436694" sldId="261"/>
            <ac:picMk id="4" creationId="{C3DF3ADE-0894-448E-A9CF-1939A99D311A}"/>
          </ac:picMkLst>
        </pc:picChg>
      </pc:sldChg>
      <pc:sldChg chg="del">
        <pc:chgData name="Sebastian Guevara Sanchez" userId="e33068ced903878e" providerId="Windows Live" clId="Web-{3633FA14-C76C-4282-BDDB-28C1200806A0}" dt="2022-03-03T21:54:02.148" v="8"/>
        <pc:sldMkLst>
          <pc:docMk/>
          <pc:sldMk cId="2066494506" sldId="268"/>
        </pc:sldMkLst>
      </pc:sldChg>
      <pc:sldChg chg="del">
        <pc:chgData name="Sebastian Guevara Sanchez" userId="e33068ced903878e" providerId="Windows Live" clId="Web-{3633FA14-C76C-4282-BDDB-28C1200806A0}" dt="2022-03-03T21:54:03.273" v="9"/>
        <pc:sldMkLst>
          <pc:docMk/>
          <pc:sldMk cId="3951982671"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3/3/2022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‹Nº›</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55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‹Nº›</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40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3/3/2022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‹Nº›</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2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‹Nº›</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126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‹Nº›</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36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‹Nº›</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39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‹Nº›</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16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‹Nº›</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37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3/3/2022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‹Nº›</a:t>
            </a:fld>
            <a:endParaRPr lang="en-US" dirty="0"/>
          </a:p>
        </p:txBody>
      </p:sp>
    </p:spTree>
    <p:extLst>
      <p:ext uri="{BB962C8B-B14F-4D97-AF65-F5344CB8AC3E}">
        <p14:creationId xmlns:p14="http://schemas.microsoft.com/office/powerpoint/2010/main" val="224475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‹Nº›</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51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3/3/2022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‹Nº›</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14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3/3/2022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‹Nº›</a:t>
            </a:fld>
            <a:endParaRPr lang="en-US" dirty="0"/>
          </a:p>
        </p:txBody>
      </p:sp>
    </p:spTree>
    <p:extLst>
      <p:ext uri="{BB962C8B-B14F-4D97-AF65-F5344CB8AC3E}">
        <p14:creationId xmlns:p14="http://schemas.microsoft.com/office/powerpoint/2010/main" val="412508328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565150" y="768334"/>
            <a:ext cx="8356626" cy="2075650"/>
          </a:xfrm>
        </p:spPr>
        <p:txBody>
          <a:bodyPr>
            <a:normAutofit fontScale="90000"/>
          </a:bodyPr>
          <a:lstStyle/>
          <a:p>
            <a:r>
              <a:rPr lang="es-ES" dirty="0"/>
              <a:t>Creación de página web con Django desde cero</a:t>
            </a:r>
            <a:br>
              <a:rPr lang="es-ES" dirty="0"/>
            </a:br>
            <a:endParaRPr lang="es-ES" dirty="0"/>
          </a:p>
        </p:txBody>
      </p:sp>
      <p:sp>
        <p:nvSpPr>
          <p:cNvPr id="3" name="Subtítulo 2"/>
          <p:cNvSpPr>
            <a:spLocks noGrp="1"/>
          </p:cNvSpPr>
          <p:nvPr>
            <p:ph type="subTitle" idx="1"/>
          </p:nvPr>
        </p:nvSpPr>
        <p:spPr>
          <a:xfrm>
            <a:off x="565150" y="4283239"/>
            <a:ext cx="7335835" cy="1475177"/>
          </a:xfrm>
        </p:spPr>
        <p:txBody>
          <a:bodyPr>
            <a:normAutofit/>
          </a:bodyPr>
          <a:lstStyle/>
          <a:p>
            <a:r>
              <a:rPr lang="es-ES" dirty="0"/>
              <a:t>Ing. </a:t>
            </a:r>
            <a:r>
              <a:rPr lang="es-ES" dirty="0" err="1"/>
              <a:t>Sebastian</a:t>
            </a:r>
            <a:r>
              <a:rPr lang="es-ES" dirty="0"/>
              <a:t> Guevara </a:t>
            </a:r>
            <a:r>
              <a:rPr lang="es-ES" dirty="0" err="1"/>
              <a:t>Sanchez</a:t>
            </a:r>
            <a:endParaRPr lang="es-ES" dirty="0"/>
          </a:p>
        </p:txBody>
      </p:sp>
      <p:cxnSp>
        <p:nvCxnSpPr>
          <p:cNvPr id="10" name="Straight Connector 9">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714268B-8C50-CA4E-9D9C-553429034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5974" y="0"/>
            <a:ext cx="3266026" cy="6858001"/>
            <a:chOff x="8925974" y="0"/>
            <a:chExt cx="3266026" cy="6858001"/>
          </a:xfrm>
        </p:grpSpPr>
        <p:sp>
          <p:nvSpPr>
            <p:cNvPr id="13" name="Oval 12">
              <a:extLst>
                <a:ext uri="{FF2B5EF4-FFF2-40B4-BE49-F238E27FC236}">
                  <a16:creationId xmlns:a16="http://schemas.microsoft.com/office/drawing/2014/main" id="{8ABEF35D-F220-CC47-918A-86AD6DB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057"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36">
              <a:extLst>
                <a:ext uri="{FF2B5EF4-FFF2-40B4-BE49-F238E27FC236}">
                  <a16:creationId xmlns:a16="http://schemas.microsoft.com/office/drawing/2014/main" id="{C00E500B-D6E7-C64D-BB6C-BCC4F8B7B8F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922" y="6295076"/>
              <a:ext cx="539078" cy="562924"/>
            </a:xfrm>
            <a:custGeom>
              <a:avLst/>
              <a:gdLst>
                <a:gd name="connsiteX0" fmla="*/ 539078 w 539078"/>
                <a:gd name="connsiteY0" fmla="*/ 0 h 562924"/>
                <a:gd name="connsiteX1" fmla="*/ 539078 w 539078"/>
                <a:gd name="connsiteY1" fmla="*/ 562924 h 562924"/>
                <a:gd name="connsiteX2" fmla="*/ 22 w 539078"/>
                <a:gd name="connsiteY2" fmla="*/ 562924 h 562924"/>
                <a:gd name="connsiteX3" fmla="*/ 0 w 539078"/>
                <a:gd name="connsiteY3" fmla="*/ 562712 h 562924"/>
                <a:gd name="connsiteX4" fmla="*/ 451422 w 539078"/>
                <a:gd name="connsiteY4" fmla="*/ 8836 h 56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4">
                  <a:moveTo>
                    <a:pt x="539078" y="0"/>
                  </a:moveTo>
                  <a:lnTo>
                    <a:pt x="539078" y="562924"/>
                  </a:lnTo>
                  <a:lnTo>
                    <a:pt x="22" y="562924"/>
                  </a:lnTo>
                  <a:lnTo>
                    <a:pt x="0" y="562712"/>
                  </a:lnTo>
                  <a:cubicBezTo>
                    <a:pt x="0" y="289501"/>
                    <a:pt x="193796" y="61554"/>
                    <a:pt x="451422"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7">
              <a:extLst>
                <a:ext uri="{FF2B5EF4-FFF2-40B4-BE49-F238E27FC236}">
                  <a16:creationId xmlns:a16="http://schemas.microsoft.com/office/drawing/2014/main" id="{E738F114-63E2-2F46-879C-39082E11D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3552046"/>
              <a:ext cx="539078" cy="1125424"/>
            </a:xfrm>
            <a:custGeom>
              <a:avLst/>
              <a:gdLst>
                <a:gd name="connsiteX0" fmla="*/ 539078 w 539078"/>
                <a:gd name="connsiteY0" fmla="*/ 0 h 1125424"/>
                <a:gd name="connsiteX1" fmla="*/ 539078 w 539078"/>
                <a:gd name="connsiteY1" fmla="*/ 1125424 h 1125424"/>
                <a:gd name="connsiteX2" fmla="*/ 451423 w 539078"/>
                <a:gd name="connsiteY2" fmla="*/ 1116588 h 1125424"/>
                <a:gd name="connsiteX3" fmla="*/ 0 w 539078"/>
                <a:gd name="connsiteY3" fmla="*/ 562712 h 1125424"/>
                <a:gd name="connsiteX4" fmla="*/ 451423 w 539078"/>
                <a:gd name="connsiteY4" fmla="*/ 8836 h 112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4">
                  <a:moveTo>
                    <a:pt x="539078" y="0"/>
                  </a:moveTo>
                  <a:lnTo>
                    <a:pt x="539078" y="1125424"/>
                  </a:lnTo>
                  <a:lnTo>
                    <a:pt x="451423" y="1116588"/>
                  </a:lnTo>
                  <a:cubicBezTo>
                    <a:pt x="193797" y="1063870"/>
                    <a:pt x="0" y="835923"/>
                    <a:pt x="0" y="562712"/>
                  </a:cubicBezTo>
                  <a:cubicBezTo>
                    <a:pt x="0" y="289501"/>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8">
              <a:extLst>
                <a:ext uri="{FF2B5EF4-FFF2-40B4-BE49-F238E27FC236}">
                  <a16:creationId xmlns:a16="http://schemas.microsoft.com/office/drawing/2014/main" id="{02D7001E-46DE-6140-8803-620C53392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2180532"/>
              <a:ext cx="539078" cy="1125425"/>
            </a:xfrm>
            <a:custGeom>
              <a:avLst/>
              <a:gdLst>
                <a:gd name="connsiteX0" fmla="*/ 539078 w 539078"/>
                <a:gd name="connsiteY0" fmla="*/ 0 h 1125425"/>
                <a:gd name="connsiteX1" fmla="*/ 539078 w 539078"/>
                <a:gd name="connsiteY1" fmla="*/ 1125425 h 1125425"/>
                <a:gd name="connsiteX2" fmla="*/ 451423 w 539078"/>
                <a:gd name="connsiteY2" fmla="*/ 1116588 h 1125425"/>
                <a:gd name="connsiteX3" fmla="*/ 0 w 539078"/>
                <a:gd name="connsiteY3" fmla="*/ 562712 h 1125425"/>
                <a:gd name="connsiteX4" fmla="*/ 451423 w 539078"/>
                <a:gd name="connsiteY4" fmla="*/ 8836 h 11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5">
                  <a:moveTo>
                    <a:pt x="539078" y="0"/>
                  </a:moveTo>
                  <a:lnTo>
                    <a:pt x="539078" y="1125425"/>
                  </a:lnTo>
                  <a:lnTo>
                    <a:pt x="451423" y="1116588"/>
                  </a:lnTo>
                  <a:cubicBezTo>
                    <a:pt x="193797" y="1063870"/>
                    <a:pt x="0" y="835923"/>
                    <a:pt x="0" y="562712"/>
                  </a:cubicBezTo>
                  <a:cubicBezTo>
                    <a:pt x="0" y="289502"/>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9">
              <a:extLst>
                <a:ext uri="{FF2B5EF4-FFF2-40B4-BE49-F238E27FC236}">
                  <a16:creationId xmlns:a16="http://schemas.microsoft.com/office/drawing/2014/main" id="{BD55182B-F5B7-BC4D-9649-D3A17486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0"/>
              <a:ext cx="539078" cy="562926"/>
            </a:xfrm>
            <a:custGeom>
              <a:avLst/>
              <a:gdLst>
                <a:gd name="connsiteX0" fmla="*/ 22 w 539078"/>
                <a:gd name="connsiteY0" fmla="*/ 0 h 562926"/>
                <a:gd name="connsiteX1" fmla="*/ 539078 w 539078"/>
                <a:gd name="connsiteY1" fmla="*/ 0 h 562926"/>
                <a:gd name="connsiteX2" fmla="*/ 539078 w 539078"/>
                <a:gd name="connsiteY2" fmla="*/ 562926 h 562926"/>
                <a:gd name="connsiteX3" fmla="*/ 451423 w 539078"/>
                <a:gd name="connsiteY3" fmla="*/ 554090 h 562926"/>
                <a:gd name="connsiteX4" fmla="*/ 0 w 539078"/>
                <a:gd name="connsiteY4" fmla="*/ 214 h 56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6">
                  <a:moveTo>
                    <a:pt x="22" y="0"/>
                  </a:moveTo>
                  <a:lnTo>
                    <a:pt x="539078" y="0"/>
                  </a:lnTo>
                  <a:lnTo>
                    <a:pt x="539078" y="562926"/>
                  </a:lnTo>
                  <a:lnTo>
                    <a:pt x="451423" y="554090"/>
                  </a:lnTo>
                  <a:cubicBezTo>
                    <a:pt x="193797" y="501372"/>
                    <a:pt x="0" y="27342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0">
              <a:extLst>
                <a:ext uri="{FF2B5EF4-FFF2-40B4-BE49-F238E27FC236}">
                  <a16:creationId xmlns:a16="http://schemas.microsoft.com/office/drawing/2014/main" id="{E2A11AC1-65D6-254F-8C03-98312331D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6"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1">
              <a:extLst>
                <a:ext uri="{FF2B5EF4-FFF2-40B4-BE49-F238E27FC236}">
                  <a16:creationId xmlns:a16="http://schemas.microsoft.com/office/drawing/2014/main" id="{3F2B5374-F243-F34E-BC5C-861BA70EC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2">
              <a:extLst>
                <a:ext uri="{FF2B5EF4-FFF2-40B4-BE49-F238E27FC236}">
                  <a16:creationId xmlns:a16="http://schemas.microsoft.com/office/drawing/2014/main" id="{84DEF8D9-0016-6E40-A7C9-BF7C523F8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809288"/>
              <a:ext cx="536364" cy="1124878"/>
            </a:xfrm>
            <a:custGeom>
              <a:avLst/>
              <a:gdLst>
                <a:gd name="connsiteX0" fmla="*/ 536364 w 536364"/>
                <a:gd name="connsiteY0" fmla="*/ 0 h 1124878"/>
                <a:gd name="connsiteX1" fmla="*/ 536364 w 536364"/>
                <a:gd name="connsiteY1" fmla="*/ 25187 h 1124878"/>
                <a:gd name="connsiteX2" fmla="*/ 456541 w 536364"/>
                <a:gd name="connsiteY2" fmla="*/ 33233 h 1124878"/>
                <a:gd name="connsiteX3" fmla="*/ 25399 w 536364"/>
                <a:gd name="connsiteY3" fmla="*/ 562226 h 1124878"/>
                <a:gd name="connsiteX4" fmla="*/ 456541 w 536364"/>
                <a:gd name="connsiteY4" fmla="*/ 1091219 h 1124878"/>
                <a:gd name="connsiteX5" fmla="*/ 536364 w 536364"/>
                <a:gd name="connsiteY5" fmla="*/ 1099266 h 1124878"/>
                <a:gd name="connsiteX6" fmla="*/ 536364 w 536364"/>
                <a:gd name="connsiteY6" fmla="*/ 1124878 h 1124878"/>
                <a:gd name="connsiteX7" fmla="*/ 451423 w 536364"/>
                <a:gd name="connsiteY7" fmla="*/ 1116315 h 1124878"/>
                <a:gd name="connsiteX8" fmla="*/ 0 w 536364"/>
                <a:gd name="connsiteY8" fmla="*/ 562439 h 1124878"/>
                <a:gd name="connsiteX9" fmla="*/ 451423 w 536364"/>
                <a:gd name="connsiteY9" fmla="*/ 8563 h 112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8">
                  <a:moveTo>
                    <a:pt x="536364" y="0"/>
                  </a:moveTo>
                  <a:lnTo>
                    <a:pt x="536364" y="25187"/>
                  </a:lnTo>
                  <a:lnTo>
                    <a:pt x="456541" y="33233"/>
                  </a:lnTo>
                  <a:cubicBezTo>
                    <a:pt x="210489" y="83583"/>
                    <a:pt x="25399" y="301290"/>
                    <a:pt x="25399" y="562226"/>
                  </a:cubicBezTo>
                  <a:cubicBezTo>
                    <a:pt x="25399" y="823163"/>
                    <a:pt x="210489" y="1040870"/>
                    <a:pt x="456541" y="1091219"/>
                  </a:cubicBezTo>
                  <a:lnTo>
                    <a:pt x="536364" y="1099266"/>
                  </a:lnTo>
                  <a:lnTo>
                    <a:pt x="536364" y="1124878"/>
                  </a:lnTo>
                  <a:lnTo>
                    <a:pt x="451423" y="1116315"/>
                  </a:lnTo>
                  <a:cubicBezTo>
                    <a:pt x="193797" y="1063597"/>
                    <a:pt x="0" y="835650"/>
                    <a:pt x="0" y="562439"/>
                  </a:cubicBezTo>
                  <a:cubicBezTo>
                    <a:pt x="0" y="289228"/>
                    <a:pt x="193797" y="61281"/>
                    <a:pt x="451423" y="8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3">
              <a:extLst>
                <a:ext uri="{FF2B5EF4-FFF2-40B4-BE49-F238E27FC236}">
                  <a16:creationId xmlns:a16="http://schemas.microsoft.com/office/drawing/2014/main" id="{7A87F92E-7BB7-CF40-B9F4-F6A76E48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44">
              <a:extLst>
                <a:ext uri="{FF2B5EF4-FFF2-40B4-BE49-F238E27FC236}">
                  <a16:creationId xmlns:a16="http://schemas.microsoft.com/office/drawing/2014/main" id="{3956B80A-36C5-A84F-A57F-2264B3460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4"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45">
              <a:extLst>
                <a:ext uri="{FF2B5EF4-FFF2-40B4-BE49-F238E27FC236}">
                  <a16:creationId xmlns:a16="http://schemas.microsoft.com/office/drawing/2014/main" id="{F3F753EA-9ED0-B749-B25F-1D359659F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46">
              <a:extLst>
                <a:ext uri="{FF2B5EF4-FFF2-40B4-BE49-F238E27FC236}">
                  <a16:creationId xmlns:a16="http://schemas.microsoft.com/office/drawing/2014/main" id="{4C348B07-3AA5-3142-A06C-D2FAA3922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4924471"/>
              <a:ext cx="536364" cy="1124877"/>
            </a:xfrm>
            <a:custGeom>
              <a:avLst/>
              <a:gdLst>
                <a:gd name="connsiteX0" fmla="*/ 536364 w 536364"/>
                <a:gd name="connsiteY0" fmla="*/ 0 h 1124877"/>
                <a:gd name="connsiteX1" fmla="*/ 536364 w 536364"/>
                <a:gd name="connsiteY1" fmla="*/ 25186 h 1124877"/>
                <a:gd name="connsiteX2" fmla="*/ 456541 w 536364"/>
                <a:gd name="connsiteY2" fmla="*/ 33232 h 1124877"/>
                <a:gd name="connsiteX3" fmla="*/ 25399 w 536364"/>
                <a:gd name="connsiteY3" fmla="*/ 562225 h 1124877"/>
                <a:gd name="connsiteX4" fmla="*/ 456541 w 536364"/>
                <a:gd name="connsiteY4" fmla="*/ 1091218 h 1124877"/>
                <a:gd name="connsiteX5" fmla="*/ 536364 w 536364"/>
                <a:gd name="connsiteY5" fmla="*/ 1099265 h 1124877"/>
                <a:gd name="connsiteX6" fmla="*/ 536364 w 536364"/>
                <a:gd name="connsiteY6" fmla="*/ 1124877 h 1124877"/>
                <a:gd name="connsiteX7" fmla="*/ 451423 w 536364"/>
                <a:gd name="connsiteY7" fmla="*/ 1116314 h 1124877"/>
                <a:gd name="connsiteX8" fmla="*/ 0 w 536364"/>
                <a:gd name="connsiteY8" fmla="*/ 562438 h 1124877"/>
                <a:gd name="connsiteX9" fmla="*/ 451423 w 536364"/>
                <a:gd name="connsiteY9" fmla="*/ 8562 h 11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7">
                  <a:moveTo>
                    <a:pt x="536364" y="0"/>
                  </a:moveTo>
                  <a:lnTo>
                    <a:pt x="536364" y="25186"/>
                  </a:lnTo>
                  <a:lnTo>
                    <a:pt x="456541" y="33232"/>
                  </a:lnTo>
                  <a:cubicBezTo>
                    <a:pt x="210489" y="83582"/>
                    <a:pt x="25399" y="301289"/>
                    <a:pt x="25399" y="562225"/>
                  </a:cubicBezTo>
                  <a:cubicBezTo>
                    <a:pt x="25399" y="823162"/>
                    <a:pt x="210489" y="1040869"/>
                    <a:pt x="456541" y="1091218"/>
                  </a:cubicBezTo>
                  <a:lnTo>
                    <a:pt x="536364" y="1099265"/>
                  </a:lnTo>
                  <a:lnTo>
                    <a:pt x="536364" y="1124877"/>
                  </a:lnTo>
                  <a:lnTo>
                    <a:pt x="451423" y="1116314"/>
                  </a:lnTo>
                  <a:cubicBezTo>
                    <a:pt x="193797" y="1063596"/>
                    <a:pt x="0" y="835649"/>
                    <a:pt x="0" y="562438"/>
                  </a:cubicBezTo>
                  <a:cubicBezTo>
                    <a:pt x="0" y="289227"/>
                    <a:pt x="193797" y="61280"/>
                    <a:pt x="451423" y="85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47">
              <a:extLst>
                <a:ext uri="{FF2B5EF4-FFF2-40B4-BE49-F238E27FC236}">
                  <a16:creationId xmlns:a16="http://schemas.microsoft.com/office/drawing/2014/main" id="{C3ED9540-E9D6-9D41-994B-55874068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69"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4062731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61942" y="95154"/>
            <a:ext cx="11289608" cy="895173"/>
          </a:xfrm>
        </p:spPr>
        <p:txBody>
          <a:bodyPr>
            <a:normAutofit fontScale="90000"/>
          </a:bodyPr>
          <a:lstStyle/>
          <a:p>
            <a:r>
              <a:rPr lang="es-ES" dirty="0"/>
              <a:t>Comandos de navegación de Windows (</a:t>
            </a:r>
            <a:r>
              <a:rPr lang="es-ES" dirty="0" err="1"/>
              <a:t>cmd</a:t>
            </a:r>
            <a:r>
              <a:rPr lang="es-ES" dirty="0"/>
              <a:t>):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p:txBody>
          <a:bodyPr vert="horz" lIns="91440" tIns="45720" rIns="91440" bIns="45720" rtlCol="0" anchor="t">
            <a:normAutofit/>
          </a:bodyPr>
          <a:lstStyle/>
          <a:p>
            <a:pPr marL="0" indent="0">
              <a:buNone/>
            </a:pPr>
            <a:endParaRPr lang="es-ES" dirty="0"/>
          </a:p>
          <a:p>
            <a:endParaRPr lang="es-ES" dirty="0"/>
          </a:p>
        </p:txBody>
      </p:sp>
      <p:pic>
        <p:nvPicPr>
          <p:cNvPr id="6" name="Imagen 6" descr="Interfaz de usuario gráfica&#10;&#10;Descripción generada automáticamente">
            <a:extLst>
              <a:ext uri="{FF2B5EF4-FFF2-40B4-BE49-F238E27FC236}">
                <a16:creationId xmlns:a16="http://schemas.microsoft.com/office/drawing/2014/main" id="{9062EA86-47C5-4035-97A6-0FAA61A07421}"/>
              </a:ext>
            </a:extLst>
          </p:cNvPr>
          <p:cNvPicPr>
            <a:picLocks noChangeAspect="1"/>
          </p:cNvPicPr>
          <p:nvPr/>
        </p:nvPicPr>
        <p:blipFill>
          <a:blip r:embed="rId2"/>
          <a:stretch>
            <a:fillRect/>
          </a:stretch>
        </p:blipFill>
        <p:spPr>
          <a:xfrm>
            <a:off x="5773947" y="2605837"/>
            <a:ext cx="6323161" cy="3285343"/>
          </a:xfrm>
          <a:prstGeom prst="rect">
            <a:avLst/>
          </a:prstGeom>
        </p:spPr>
      </p:pic>
      <p:pic>
        <p:nvPicPr>
          <p:cNvPr id="8" name="Imagen 8">
            <a:extLst>
              <a:ext uri="{FF2B5EF4-FFF2-40B4-BE49-F238E27FC236}">
                <a16:creationId xmlns:a16="http://schemas.microsoft.com/office/drawing/2014/main" id="{791CD9E1-EFB7-4C32-A385-395FAEAFBCD9}"/>
              </a:ext>
            </a:extLst>
          </p:cNvPr>
          <p:cNvPicPr>
            <a:picLocks noChangeAspect="1"/>
          </p:cNvPicPr>
          <p:nvPr/>
        </p:nvPicPr>
        <p:blipFill>
          <a:blip r:embed="rId3"/>
          <a:stretch>
            <a:fillRect/>
          </a:stretch>
        </p:blipFill>
        <p:spPr>
          <a:xfrm>
            <a:off x="166777" y="2256526"/>
            <a:ext cx="5316746" cy="3998343"/>
          </a:xfrm>
          <a:prstGeom prst="rect">
            <a:avLst/>
          </a:prstGeom>
        </p:spPr>
      </p:pic>
      <p:sp>
        <p:nvSpPr>
          <p:cNvPr id="4" name="Marcador de contenido 2">
            <a:extLst>
              <a:ext uri="{FF2B5EF4-FFF2-40B4-BE49-F238E27FC236}">
                <a16:creationId xmlns:a16="http://schemas.microsoft.com/office/drawing/2014/main" id="{9407F85B-7E32-42C8-ADF7-2F3F2F5B7484}"/>
              </a:ext>
            </a:extLst>
          </p:cNvPr>
          <p:cNvSpPr txBox="1">
            <a:spLocks/>
          </p:cNvSpPr>
          <p:nvPr/>
        </p:nvSpPr>
        <p:spPr>
          <a:xfrm>
            <a:off x="386870" y="903434"/>
            <a:ext cx="7422100" cy="984532"/>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ea typeface="+mn-lt"/>
                <a:cs typeface="+mn-lt"/>
              </a:rPr>
              <a:t>Es el intérprete de comandos o también llamado símbolo de sistema (</a:t>
            </a:r>
            <a:r>
              <a:rPr lang="es-ES" sz="2000" dirty="0" err="1">
                <a:ea typeface="+mn-lt"/>
                <a:cs typeface="+mn-lt"/>
              </a:rPr>
              <a:t>command</a:t>
            </a:r>
            <a:r>
              <a:rPr lang="es-ES" sz="2000" dirty="0">
                <a:ea typeface="+mn-lt"/>
                <a:cs typeface="+mn-lt"/>
              </a:rPr>
              <a:t> </a:t>
            </a:r>
            <a:r>
              <a:rPr lang="es-ES" sz="2000" dirty="0" err="1">
                <a:ea typeface="+mn-lt"/>
                <a:cs typeface="+mn-lt"/>
              </a:rPr>
              <a:t>prompt</a:t>
            </a:r>
            <a:r>
              <a:rPr lang="es-ES" sz="2000" dirty="0">
                <a:ea typeface="+mn-lt"/>
                <a:cs typeface="+mn-lt"/>
              </a:rPr>
              <a:t>). Para llegar a la pantalla </a:t>
            </a:r>
            <a:r>
              <a:rPr lang="es-ES" sz="2000" dirty="0" err="1">
                <a:ea typeface="+mn-lt"/>
                <a:cs typeface="+mn-lt"/>
              </a:rPr>
              <a:t>cmd</a:t>
            </a:r>
            <a:r>
              <a:rPr lang="es-ES" sz="2000" dirty="0">
                <a:ea typeface="+mn-lt"/>
                <a:cs typeface="+mn-lt"/>
              </a:rPr>
              <a:t> se siguen estos pasos.</a:t>
            </a:r>
          </a:p>
        </p:txBody>
      </p:sp>
    </p:spTree>
    <p:extLst>
      <p:ext uri="{BB962C8B-B14F-4D97-AF65-F5344CB8AC3E}">
        <p14:creationId xmlns:p14="http://schemas.microsoft.com/office/powerpoint/2010/main" val="174656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61942" y="95154"/>
            <a:ext cx="11289608" cy="895173"/>
          </a:xfrm>
        </p:spPr>
        <p:txBody>
          <a:bodyPr>
            <a:normAutofit fontScale="90000"/>
          </a:bodyPr>
          <a:lstStyle/>
          <a:p>
            <a:r>
              <a:rPr lang="es-ES" dirty="0"/>
              <a:t>Comandos de navegación de Windows (</a:t>
            </a:r>
            <a:r>
              <a:rPr lang="es-ES" dirty="0" err="1"/>
              <a:t>cmd</a:t>
            </a:r>
            <a:r>
              <a:rPr lang="es-ES" dirty="0"/>
              <a:t>):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p:txBody>
          <a:bodyPr vert="horz" lIns="91440" tIns="45720" rIns="91440" bIns="45720" rtlCol="0" anchor="t">
            <a:normAutofit/>
          </a:bodyPr>
          <a:lstStyle/>
          <a:p>
            <a:pPr marL="0" indent="0">
              <a:buNone/>
            </a:pPr>
            <a:endParaRPr lang="es-ES" dirty="0"/>
          </a:p>
          <a:p>
            <a:endParaRPr lang="es-ES" dirty="0"/>
          </a:p>
        </p:txBody>
      </p:sp>
      <p:pic>
        <p:nvPicPr>
          <p:cNvPr id="4" name="Imagen 4" descr="Texto&#10;&#10;Descripción generada automáticamente">
            <a:extLst>
              <a:ext uri="{FF2B5EF4-FFF2-40B4-BE49-F238E27FC236}">
                <a16:creationId xmlns:a16="http://schemas.microsoft.com/office/drawing/2014/main" id="{EAEDE5C2-5026-406A-92CF-9530ADDC6410}"/>
              </a:ext>
            </a:extLst>
          </p:cNvPr>
          <p:cNvPicPr>
            <a:picLocks noChangeAspect="1"/>
          </p:cNvPicPr>
          <p:nvPr/>
        </p:nvPicPr>
        <p:blipFill>
          <a:blip r:embed="rId2"/>
          <a:stretch>
            <a:fillRect/>
          </a:stretch>
        </p:blipFill>
        <p:spPr>
          <a:xfrm>
            <a:off x="2222741" y="986962"/>
            <a:ext cx="7358332" cy="4308982"/>
          </a:xfrm>
          <a:prstGeom prst="rect">
            <a:avLst/>
          </a:prstGeom>
        </p:spPr>
      </p:pic>
      <p:pic>
        <p:nvPicPr>
          <p:cNvPr id="5" name="Imagen 5">
            <a:extLst>
              <a:ext uri="{FF2B5EF4-FFF2-40B4-BE49-F238E27FC236}">
                <a16:creationId xmlns:a16="http://schemas.microsoft.com/office/drawing/2014/main" id="{ACCDA22A-2A48-4C06-925E-19DAA1B136CE}"/>
              </a:ext>
            </a:extLst>
          </p:cNvPr>
          <p:cNvPicPr>
            <a:picLocks noChangeAspect="1"/>
          </p:cNvPicPr>
          <p:nvPr/>
        </p:nvPicPr>
        <p:blipFill>
          <a:blip r:embed="rId3"/>
          <a:stretch>
            <a:fillRect/>
          </a:stretch>
        </p:blipFill>
        <p:spPr>
          <a:xfrm>
            <a:off x="612476" y="5535283"/>
            <a:ext cx="10981427" cy="1063925"/>
          </a:xfrm>
          <a:prstGeom prst="rect">
            <a:avLst/>
          </a:prstGeom>
        </p:spPr>
      </p:pic>
    </p:spTree>
    <p:extLst>
      <p:ext uri="{BB962C8B-B14F-4D97-AF65-F5344CB8AC3E}">
        <p14:creationId xmlns:p14="http://schemas.microsoft.com/office/powerpoint/2010/main" val="271677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105074" y="-5487"/>
            <a:ext cx="7335835" cy="895173"/>
          </a:xfrm>
        </p:spPr>
        <p:txBody>
          <a:bodyPr/>
          <a:lstStyle/>
          <a:p>
            <a:r>
              <a:rPr lang="es-ES" dirty="0"/>
              <a:t>Confirmar instalación: </a:t>
            </a:r>
          </a:p>
        </p:txBody>
      </p:sp>
      <p:sp>
        <p:nvSpPr>
          <p:cNvPr id="10" name="Marcador de contenido 2">
            <a:extLst>
              <a:ext uri="{FF2B5EF4-FFF2-40B4-BE49-F238E27FC236}">
                <a16:creationId xmlns:a16="http://schemas.microsoft.com/office/drawing/2014/main" id="{53A57661-1C25-4827-A9B8-6F8D3E5F031C}"/>
              </a:ext>
            </a:extLst>
          </p:cNvPr>
          <p:cNvSpPr txBox="1">
            <a:spLocks/>
          </p:cNvSpPr>
          <p:nvPr/>
        </p:nvSpPr>
        <p:spPr>
          <a:xfrm>
            <a:off x="372493" y="730906"/>
            <a:ext cx="7422100" cy="984532"/>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ea typeface="+mn-lt"/>
                <a:cs typeface="+mn-lt"/>
              </a:rPr>
              <a:t>Para confirmar que </a:t>
            </a:r>
            <a:r>
              <a:rPr lang="es-ES" sz="2000" dirty="0" err="1">
                <a:ea typeface="+mn-lt"/>
                <a:cs typeface="+mn-lt"/>
              </a:rPr>
              <a:t>python</a:t>
            </a:r>
            <a:r>
              <a:rPr lang="es-ES" sz="2000" dirty="0">
                <a:ea typeface="+mn-lt"/>
                <a:cs typeface="+mn-lt"/>
              </a:rPr>
              <a:t> y </a:t>
            </a:r>
            <a:r>
              <a:rPr lang="es-ES" sz="2000" dirty="0" err="1">
                <a:ea typeface="+mn-lt"/>
                <a:cs typeface="+mn-lt"/>
              </a:rPr>
              <a:t>pip</a:t>
            </a:r>
            <a:r>
              <a:rPr lang="es-ES" sz="2000" dirty="0">
                <a:ea typeface="+mn-lt"/>
                <a:cs typeface="+mn-lt"/>
              </a:rPr>
              <a:t> están instalados, se escribe en el CMD lo siguiente.</a:t>
            </a:r>
          </a:p>
        </p:txBody>
      </p:sp>
      <p:pic>
        <p:nvPicPr>
          <p:cNvPr id="8" name="Imagen 8" descr="Texto&#10;&#10;Descripción generada automáticamente">
            <a:extLst>
              <a:ext uri="{FF2B5EF4-FFF2-40B4-BE49-F238E27FC236}">
                <a16:creationId xmlns:a16="http://schemas.microsoft.com/office/drawing/2014/main" id="{B32E9F8A-AED0-4F5B-AC95-1080CD56AE48}"/>
              </a:ext>
            </a:extLst>
          </p:cNvPr>
          <p:cNvPicPr>
            <a:picLocks noChangeAspect="1"/>
          </p:cNvPicPr>
          <p:nvPr/>
        </p:nvPicPr>
        <p:blipFill>
          <a:blip r:embed="rId2"/>
          <a:stretch>
            <a:fillRect/>
          </a:stretch>
        </p:blipFill>
        <p:spPr>
          <a:xfrm>
            <a:off x="655607" y="1526151"/>
            <a:ext cx="8105954" cy="2971813"/>
          </a:xfrm>
          <a:prstGeom prst="rect">
            <a:avLst/>
          </a:prstGeom>
        </p:spPr>
      </p:pic>
      <p:sp>
        <p:nvSpPr>
          <p:cNvPr id="11" name="Marcador de contenido 2">
            <a:extLst>
              <a:ext uri="{FF2B5EF4-FFF2-40B4-BE49-F238E27FC236}">
                <a16:creationId xmlns:a16="http://schemas.microsoft.com/office/drawing/2014/main" id="{93B195EA-8B3F-4208-A4BE-70EB24C35CBB}"/>
              </a:ext>
            </a:extLst>
          </p:cNvPr>
          <p:cNvSpPr txBox="1">
            <a:spLocks/>
          </p:cNvSpPr>
          <p:nvPr/>
        </p:nvSpPr>
        <p:spPr>
          <a:xfrm>
            <a:off x="602530" y="4770944"/>
            <a:ext cx="8946099" cy="984532"/>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ea typeface="+mn-lt"/>
                <a:cs typeface="+mn-lt"/>
              </a:rPr>
              <a:t>Si la respuesta es esa, pase las diapositivas hasta la instalación de DJANGO, y si sale algún error, en alguno de los 2 códigos hay que verificar instalando el PIP.</a:t>
            </a:r>
          </a:p>
        </p:txBody>
      </p:sp>
    </p:spTree>
    <p:extLst>
      <p:ext uri="{BB962C8B-B14F-4D97-AF65-F5344CB8AC3E}">
        <p14:creationId xmlns:p14="http://schemas.microsoft.com/office/powerpoint/2010/main" val="81906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105074" y="-5487"/>
            <a:ext cx="7335835" cy="895173"/>
          </a:xfrm>
        </p:spPr>
        <p:txBody>
          <a:bodyPr/>
          <a:lstStyle/>
          <a:p>
            <a:r>
              <a:rPr lang="es-ES" dirty="0"/>
              <a:t>Instalación de </a:t>
            </a:r>
            <a:r>
              <a:rPr lang="es-ES" dirty="0" err="1"/>
              <a:t>pip</a:t>
            </a:r>
            <a:r>
              <a:rPr lang="es-ES" dirty="0"/>
              <a:t>: </a:t>
            </a:r>
          </a:p>
        </p:txBody>
      </p:sp>
      <p:sp>
        <p:nvSpPr>
          <p:cNvPr id="10" name="Marcador de contenido 2">
            <a:extLst>
              <a:ext uri="{FF2B5EF4-FFF2-40B4-BE49-F238E27FC236}">
                <a16:creationId xmlns:a16="http://schemas.microsoft.com/office/drawing/2014/main" id="{53A57661-1C25-4827-A9B8-6F8D3E5F031C}"/>
              </a:ext>
            </a:extLst>
          </p:cNvPr>
          <p:cNvSpPr txBox="1">
            <a:spLocks/>
          </p:cNvSpPr>
          <p:nvPr/>
        </p:nvSpPr>
        <p:spPr>
          <a:xfrm>
            <a:off x="214343" y="817171"/>
            <a:ext cx="4115307" cy="4032531"/>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ea typeface="+mn-lt"/>
                <a:cs typeface="+mn-lt"/>
              </a:rPr>
              <a:t>Ingresamos a la página web del paso 1 y luego descargamos su contenido en un archivo .</a:t>
            </a:r>
            <a:r>
              <a:rPr lang="es-ES" sz="2000" dirty="0" err="1">
                <a:ea typeface="+mn-lt"/>
                <a:cs typeface="+mn-lt"/>
              </a:rPr>
              <a:t>py</a:t>
            </a:r>
          </a:p>
        </p:txBody>
      </p:sp>
      <p:pic>
        <p:nvPicPr>
          <p:cNvPr id="5" name="Imagen 7" descr="Interfaz de usuario gráfica, Texto, Aplicación, Correo electrónico&#10;&#10;Descripción generada automáticamente">
            <a:extLst>
              <a:ext uri="{FF2B5EF4-FFF2-40B4-BE49-F238E27FC236}">
                <a16:creationId xmlns:a16="http://schemas.microsoft.com/office/drawing/2014/main" id="{C9722153-4D24-45C4-BEC4-7AD351EFCE85}"/>
              </a:ext>
            </a:extLst>
          </p:cNvPr>
          <p:cNvPicPr>
            <a:picLocks noChangeAspect="1"/>
          </p:cNvPicPr>
          <p:nvPr/>
        </p:nvPicPr>
        <p:blipFill>
          <a:blip r:embed="rId2"/>
          <a:stretch>
            <a:fillRect/>
          </a:stretch>
        </p:blipFill>
        <p:spPr>
          <a:xfrm>
            <a:off x="4523116" y="161150"/>
            <a:ext cx="7458973" cy="5716191"/>
          </a:xfrm>
          <a:prstGeom prst="rect">
            <a:avLst/>
          </a:prstGeom>
        </p:spPr>
      </p:pic>
    </p:spTree>
    <p:extLst>
      <p:ext uri="{BB962C8B-B14F-4D97-AF65-F5344CB8AC3E}">
        <p14:creationId xmlns:p14="http://schemas.microsoft.com/office/powerpoint/2010/main" val="171221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105074" y="-5487"/>
            <a:ext cx="7335835" cy="895173"/>
          </a:xfrm>
        </p:spPr>
        <p:txBody>
          <a:bodyPr/>
          <a:lstStyle/>
          <a:p>
            <a:r>
              <a:rPr lang="es-ES" dirty="0"/>
              <a:t>Instalación de </a:t>
            </a:r>
            <a:r>
              <a:rPr lang="es-ES" dirty="0" err="1"/>
              <a:t>pip</a:t>
            </a:r>
            <a:r>
              <a:rPr lang="es-ES" dirty="0"/>
              <a:t>: </a:t>
            </a:r>
          </a:p>
        </p:txBody>
      </p:sp>
      <p:sp>
        <p:nvSpPr>
          <p:cNvPr id="10" name="Marcador de contenido 2">
            <a:extLst>
              <a:ext uri="{FF2B5EF4-FFF2-40B4-BE49-F238E27FC236}">
                <a16:creationId xmlns:a16="http://schemas.microsoft.com/office/drawing/2014/main" id="{53A57661-1C25-4827-A9B8-6F8D3E5F031C}"/>
              </a:ext>
            </a:extLst>
          </p:cNvPr>
          <p:cNvSpPr txBox="1">
            <a:spLocks/>
          </p:cNvSpPr>
          <p:nvPr/>
        </p:nvSpPr>
        <p:spPr>
          <a:xfrm>
            <a:off x="286230" y="889059"/>
            <a:ext cx="3094515" cy="3457436"/>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t>Escogemos la carpeta donde vamos a dejar el instalador y luego la guardamos.</a:t>
            </a:r>
          </a:p>
        </p:txBody>
      </p:sp>
      <p:pic>
        <p:nvPicPr>
          <p:cNvPr id="8" name="Imagen 8" descr="Interfaz de usuario gráfica, Texto, Aplicación&#10;&#10;Descripción generada automáticamente">
            <a:extLst>
              <a:ext uri="{FF2B5EF4-FFF2-40B4-BE49-F238E27FC236}">
                <a16:creationId xmlns:a16="http://schemas.microsoft.com/office/drawing/2014/main" id="{33342C3E-2CF5-4BB8-813F-4793F8D9691E}"/>
              </a:ext>
            </a:extLst>
          </p:cNvPr>
          <p:cNvPicPr>
            <a:picLocks noChangeAspect="1"/>
          </p:cNvPicPr>
          <p:nvPr/>
        </p:nvPicPr>
        <p:blipFill>
          <a:blip r:embed="rId2"/>
          <a:stretch>
            <a:fillRect/>
          </a:stretch>
        </p:blipFill>
        <p:spPr>
          <a:xfrm>
            <a:off x="3775495" y="762716"/>
            <a:ext cx="8134709" cy="5749511"/>
          </a:xfrm>
          <a:prstGeom prst="rect">
            <a:avLst/>
          </a:prstGeom>
        </p:spPr>
      </p:pic>
    </p:spTree>
    <p:extLst>
      <p:ext uri="{BB962C8B-B14F-4D97-AF65-F5344CB8AC3E}">
        <p14:creationId xmlns:p14="http://schemas.microsoft.com/office/powerpoint/2010/main" val="127763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105074" y="-5487"/>
            <a:ext cx="7335835" cy="895173"/>
          </a:xfrm>
        </p:spPr>
        <p:txBody>
          <a:bodyPr/>
          <a:lstStyle/>
          <a:p>
            <a:r>
              <a:rPr lang="es-ES" dirty="0"/>
              <a:t>Instalación de </a:t>
            </a:r>
            <a:r>
              <a:rPr lang="es-ES" dirty="0" err="1"/>
              <a:t>pip</a:t>
            </a:r>
            <a:r>
              <a:rPr lang="es-ES" dirty="0"/>
              <a:t>: </a:t>
            </a:r>
          </a:p>
        </p:txBody>
      </p:sp>
      <p:sp>
        <p:nvSpPr>
          <p:cNvPr id="10" name="Marcador de contenido 2">
            <a:extLst>
              <a:ext uri="{FF2B5EF4-FFF2-40B4-BE49-F238E27FC236}">
                <a16:creationId xmlns:a16="http://schemas.microsoft.com/office/drawing/2014/main" id="{53A57661-1C25-4827-A9B8-6F8D3E5F031C}"/>
              </a:ext>
            </a:extLst>
          </p:cNvPr>
          <p:cNvSpPr txBox="1">
            <a:spLocks/>
          </p:cNvSpPr>
          <p:nvPr/>
        </p:nvSpPr>
        <p:spPr>
          <a:xfrm>
            <a:off x="4613814" y="155812"/>
            <a:ext cx="7580250" cy="984532"/>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dirty="0">
                <a:ea typeface="+mn-lt"/>
                <a:cs typeface="+mn-lt"/>
              </a:rPr>
              <a:t>Con este comando se instala el </a:t>
            </a:r>
            <a:r>
              <a:rPr lang="es-ES" sz="2000" dirty="0" err="1">
                <a:ea typeface="+mn-lt"/>
                <a:cs typeface="+mn-lt"/>
              </a:rPr>
              <a:t>pip</a:t>
            </a:r>
            <a:r>
              <a:rPr lang="es-ES" sz="2000" dirty="0">
                <a:ea typeface="+mn-lt"/>
                <a:cs typeface="+mn-lt"/>
              </a:rPr>
              <a:t>, pero recuerden estar en la carpeta donde lo guardaron.</a:t>
            </a:r>
          </a:p>
        </p:txBody>
      </p:sp>
      <p:pic>
        <p:nvPicPr>
          <p:cNvPr id="3" name="Imagen 3" descr="Texto&#10;&#10;Descripción generada automáticamente">
            <a:extLst>
              <a:ext uri="{FF2B5EF4-FFF2-40B4-BE49-F238E27FC236}">
                <a16:creationId xmlns:a16="http://schemas.microsoft.com/office/drawing/2014/main" id="{E81BC6F4-5DED-411F-9561-7CFC395A2F33}"/>
              </a:ext>
            </a:extLst>
          </p:cNvPr>
          <p:cNvPicPr>
            <a:picLocks noChangeAspect="1"/>
          </p:cNvPicPr>
          <p:nvPr/>
        </p:nvPicPr>
        <p:blipFill>
          <a:blip r:embed="rId2"/>
          <a:stretch>
            <a:fillRect/>
          </a:stretch>
        </p:blipFill>
        <p:spPr>
          <a:xfrm>
            <a:off x="526211" y="1918877"/>
            <a:ext cx="11268974" cy="3494698"/>
          </a:xfrm>
          <a:prstGeom prst="rect">
            <a:avLst/>
          </a:prstGeom>
        </p:spPr>
      </p:pic>
    </p:spTree>
    <p:extLst>
      <p:ext uri="{BB962C8B-B14F-4D97-AF65-F5344CB8AC3E}">
        <p14:creationId xmlns:p14="http://schemas.microsoft.com/office/powerpoint/2010/main" val="148548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433" y="-5487"/>
            <a:ext cx="7335835" cy="895173"/>
          </a:xfrm>
        </p:spPr>
        <p:txBody>
          <a:bodyPr/>
          <a:lstStyle/>
          <a:p>
            <a:r>
              <a:rPr lang="es-ES" dirty="0"/>
              <a:t>Instalación de Django: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a:xfrm>
            <a:off x="435754" y="765412"/>
            <a:ext cx="5136099" cy="1502118"/>
          </a:xfrm>
        </p:spPr>
        <p:txBody>
          <a:bodyPr vert="horz" lIns="91440" tIns="45720" rIns="91440" bIns="45720" rtlCol="0" anchor="t">
            <a:normAutofit lnSpcReduction="10000"/>
          </a:bodyPr>
          <a:lstStyle/>
          <a:p>
            <a:pPr marL="0" indent="0">
              <a:buNone/>
            </a:pPr>
            <a:r>
              <a:rPr lang="es-ES" dirty="0"/>
              <a:t>Se confirma que </a:t>
            </a:r>
            <a:r>
              <a:rPr lang="es-ES" dirty="0" err="1"/>
              <a:t>python</a:t>
            </a:r>
            <a:r>
              <a:rPr lang="es-ES" dirty="0"/>
              <a:t> y </a:t>
            </a:r>
            <a:r>
              <a:rPr lang="es-ES" dirty="0" err="1"/>
              <a:t>pip</a:t>
            </a:r>
            <a:r>
              <a:rPr lang="es-ES" dirty="0"/>
              <a:t> estén instalador antes de instalar </a:t>
            </a:r>
            <a:r>
              <a:rPr lang="es-ES" dirty="0" err="1"/>
              <a:t>django</a:t>
            </a:r>
            <a:r>
              <a:rPr lang="es-ES" dirty="0"/>
              <a:t>. Luego instalamos la </a:t>
            </a:r>
            <a:r>
              <a:rPr lang="es-ES" dirty="0" err="1"/>
              <a:t>version</a:t>
            </a:r>
            <a:r>
              <a:rPr lang="es-ES" dirty="0"/>
              <a:t> 2.1 de </a:t>
            </a:r>
            <a:r>
              <a:rPr lang="es-ES" dirty="0" err="1"/>
              <a:t>django</a:t>
            </a:r>
            <a:r>
              <a:rPr lang="es-ES" dirty="0"/>
              <a:t>. </a:t>
            </a:r>
          </a:p>
        </p:txBody>
      </p:sp>
      <p:pic>
        <p:nvPicPr>
          <p:cNvPr id="4" name="Imagen 4" descr="Texto&#10;&#10;Descripción generada automáticamente">
            <a:extLst>
              <a:ext uri="{FF2B5EF4-FFF2-40B4-BE49-F238E27FC236}">
                <a16:creationId xmlns:a16="http://schemas.microsoft.com/office/drawing/2014/main" id="{A3FF304D-84D4-492F-B574-6BCB5CBABEE0}"/>
              </a:ext>
            </a:extLst>
          </p:cNvPr>
          <p:cNvPicPr>
            <a:picLocks noChangeAspect="1"/>
          </p:cNvPicPr>
          <p:nvPr/>
        </p:nvPicPr>
        <p:blipFill>
          <a:blip r:embed="rId2"/>
          <a:stretch>
            <a:fillRect/>
          </a:stretch>
        </p:blipFill>
        <p:spPr>
          <a:xfrm>
            <a:off x="5817079" y="59659"/>
            <a:ext cx="5949350" cy="2152304"/>
          </a:xfrm>
          <a:prstGeom prst="rect">
            <a:avLst/>
          </a:prstGeom>
        </p:spPr>
      </p:pic>
      <p:pic>
        <p:nvPicPr>
          <p:cNvPr id="9" name="Imagen 9">
            <a:extLst>
              <a:ext uri="{FF2B5EF4-FFF2-40B4-BE49-F238E27FC236}">
                <a16:creationId xmlns:a16="http://schemas.microsoft.com/office/drawing/2014/main" id="{A8740A27-184B-41BC-9E97-7F46632FEB89}"/>
              </a:ext>
            </a:extLst>
          </p:cNvPr>
          <p:cNvPicPr>
            <a:picLocks noChangeAspect="1"/>
          </p:cNvPicPr>
          <p:nvPr/>
        </p:nvPicPr>
        <p:blipFill>
          <a:blip r:embed="rId3"/>
          <a:stretch>
            <a:fillRect/>
          </a:stretch>
        </p:blipFill>
        <p:spPr>
          <a:xfrm>
            <a:off x="1690777" y="4741133"/>
            <a:ext cx="8264105" cy="481240"/>
          </a:xfrm>
          <a:prstGeom prst="rect">
            <a:avLst/>
          </a:prstGeom>
        </p:spPr>
      </p:pic>
      <p:pic>
        <p:nvPicPr>
          <p:cNvPr id="10" name="Imagen 10">
            <a:extLst>
              <a:ext uri="{FF2B5EF4-FFF2-40B4-BE49-F238E27FC236}">
                <a16:creationId xmlns:a16="http://schemas.microsoft.com/office/drawing/2014/main" id="{0C36BAEC-EE01-4A18-B83E-A90CE5389794}"/>
              </a:ext>
            </a:extLst>
          </p:cNvPr>
          <p:cNvPicPr>
            <a:picLocks noChangeAspect="1"/>
          </p:cNvPicPr>
          <p:nvPr/>
        </p:nvPicPr>
        <p:blipFill>
          <a:blip r:embed="rId4"/>
          <a:stretch>
            <a:fillRect/>
          </a:stretch>
        </p:blipFill>
        <p:spPr>
          <a:xfrm>
            <a:off x="770626" y="2463588"/>
            <a:ext cx="9500558" cy="1341352"/>
          </a:xfrm>
          <a:prstGeom prst="rect">
            <a:avLst/>
          </a:prstGeom>
        </p:spPr>
      </p:pic>
      <p:sp>
        <p:nvSpPr>
          <p:cNvPr id="12" name="Marcador de contenido 2">
            <a:extLst>
              <a:ext uri="{FF2B5EF4-FFF2-40B4-BE49-F238E27FC236}">
                <a16:creationId xmlns:a16="http://schemas.microsoft.com/office/drawing/2014/main" id="{CB9959AC-2768-4207-BD01-956DCD77756F}"/>
              </a:ext>
            </a:extLst>
          </p:cNvPr>
          <p:cNvSpPr txBox="1">
            <a:spLocks/>
          </p:cNvSpPr>
          <p:nvPr/>
        </p:nvSpPr>
        <p:spPr>
          <a:xfrm>
            <a:off x="775060" y="4095207"/>
            <a:ext cx="9722476" cy="112830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confirmamos la versión de </a:t>
            </a:r>
            <a:r>
              <a:rPr lang="es-ES" dirty="0" err="1"/>
              <a:t>django</a:t>
            </a:r>
            <a:endParaRPr lang="es-ES" dirty="0"/>
          </a:p>
        </p:txBody>
      </p:sp>
    </p:spTree>
    <p:extLst>
      <p:ext uri="{BB962C8B-B14F-4D97-AF65-F5344CB8AC3E}">
        <p14:creationId xmlns:p14="http://schemas.microsoft.com/office/powerpoint/2010/main" val="177075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p:txBody>
          <a:bodyPr/>
          <a:lstStyle/>
          <a:p>
            <a:r>
              <a:rPr lang="es-ES" dirty="0"/>
              <a:t>Índice :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p:txBody>
          <a:bodyPr vert="horz" lIns="91440" tIns="45720" rIns="91440" bIns="45720" rtlCol="0" anchor="t">
            <a:normAutofit fontScale="85000" lnSpcReduction="20000"/>
          </a:bodyPr>
          <a:lstStyle/>
          <a:p>
            <a:r>
              <a:rPr lang="es-ES" dirty="0"/>
              <a:t>Lenguaje de programación</a:t>
            </a:r>
          </a:p>
          <a:p>
            <a:r>
              <a:rPr lang="es-ES" dirty="0">
                <a:ea typeface="+mn-lt"/>
                <a:cs typeface="+mn-lt"/>
              </a:rPr>
              <a:t>Python </a:t>
            </a:r>
            <a:endParaRPr lang="es-ES" dirty="0"/>
          </a:p>
          <a:p>
            <a:r>
              <a:rPr lang="es-ES" dirty="0"/>
              <a:t>Framework</a:t>
            </a:r>
          </a:p>
          <a:p>
            <a:r>
              <a:rPr lang="es-ES" dirty="0"/>
              <a:t>Django</a:t>
            </a:r>
          </a:p>
          <a:p>
            <a:r>
              <a:rPr lang="es-ES" dirty="0"/>
              <a:t>Instalación de </a:t>
            </a:r>
            <a:r>
              <a:rPr lang="es-ES" dirty="0" err="1"/>
              <a:t>python</a:t>
            </a:r>
            <a:endParaRPr lang="es-ES" dirty="0"/>
          </a:p>
          <a:p>
            <a:r>
              <a:rPr lang="es-ES" dirty="0"/>
              <a:t>Variables de entorno en </a:t>
            </a:r>
            <a:r>
              <a:rPr lang="es-ES" dirty="0" err="1"/>
              <a:t>windows</a:t>
            </a:r>
            <a:endParaRPr lang="es-ES" dirty="0"/>
          </a:p>
          <a:p>
            <a:r>
              <a:rPr lang="es-ES" dirty="0"/>
              <a:t>Comandos de navegación de </a:t>
            </a:r>
            <a:r>
              <a:rPr lang="es-ES" dirty="0" err="1"/>
              <a:t>windows</a:t>
            </a:r>
            <a:r>
              <a:rPr lang="es-ES" dirty="0"/>
              <a:t> (</a:t>
            </a:r>
            <a:r>
              <a:rPr lang="es-ES" dirty="0" err="1"/>
              <a:t>cmd</a:t>
            </a:r>
            <a:r>
              <a:rPr lang="es-ES" dirty="0"/>
              <a:t>)</a:t>
            </a:r>
          </a:p>
          <a:p>
            <a:r>
              <a:rPr lang="es-ES" dirty="0"/>
              <a:t>Confirmar instalación </a:t>
            </a:r>
          </a:p>
          <a:p>
            <a:r>
              <a:rPr lang="es-ES" dirty="0"/>
              <a:t>Instalación de </a:t>
            </a:r>
            <a:r>
              <a:rPr lang="es-ES" dirty="0" err="1"/>
              <a:t>Pip</a:t>
            </a:r>
            <a:endParaRPr lang="es-ES"/>
          </a:p>
          <a:p>
            <a:r>
              <a:rPr lang="es-ES" dirty="0"/>
              <a:t>Instalación de Django</a:t>
            </a:r>
          </a:p>
        </p:txBody>
      </p:sp>
    </p:spTree>
    <p:extLst>
      <p:ext uri="{BB962C8B-B14F-4D97-AF65-F5344CB8AC3E}">
        <p14:creationId xmlns:p14="http://schemas.microsoft.com/office/powerpoint/2010/main" val="375784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565150" y="770890"/>
            <a:ext cx="7335835" cy="895173"/>
          </a:xfrm>
        </p:spPr>
        <p:txBody>
          <a:bodyPr/>
          <a:lstStyle/>
          <a:p>
            <a:r>
              <a:rPr lang="es-ES" dirty="0"/>
              <a:t>Lenguaje de programación: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a:xfrm>
            <a:off x="565150" y="1613676"/>
            <a:ext cx="8299118" cy="1415854"/>
          </a:xfrm>
        </p:spPr>
        <p:txBody>
          <a:bodyPr vert="horz" lIns="91440" tIns="45720" rIns="91440" bIns="45720" rtlCol="0" anchor="t">
            <a:normAutofit/>
          </a:bodyPr>
          <a:lstStyle/>
          <a:p>
            <a:pPr marL="0" indent="0">
              <a:buNone/>
            </a:pPr>
            <a:r>
              <a:rPr lang="es-ES" dirty="0"/>
              <a:t>Grupo de </a:t>
            </a:r>
            <a:r>
              <a:rPr lang="es-ES" dirty="0">
                <a:ea typeface="+mn-lt"/>
                <a:cs typeface="+mn-lt"/>
              </a:rPr>
              <a:t>métodos o </a:t>
            </a:r>
            <a:r>
              <a:rPr lang="es-ES" dirty="0"/>
              <a:t>instrucciones para controlar el sistema físico de una máquina.</a:t>
            </a:r>
          </a:p>
          <a:p>
            <a:pPr marL="0" indent="0">
              <a:buNone/>
            </a:pPr>
            <a:endParaRPr lang="es-ES" dirty="0">
              <a:ea typeface="+mn-lt"/>
              <a:cs typeface="+mn-lt"/>
            </a:endParaRPr>
          </a:p>
          <a:p>
            <a:endParaRPr lang="es-ES" dirty="0"/>
          </a:p>
          <a:p>
            <a:pPr marL="0" indent="0">
              <a:buNone/>
            </a:pPr>
            <a:endParaRPr lang="es-ES" dirty="0"/>
          </a:p>
          <a:p>
            <a:endParaRPr lang="es-ES" dirty="0"/>
          </a:p>
        </p:txBody>
      </p:sp>
      <p:sp>
        <p:nvSpPr>
          <p:cNvPr id="5" name="Marcador de contenido 2">
            <a:extLst>
              <a:ext uri="{FF2B5EF4-FFF2-40B4-BE49-F238E27FC236}">
                <a16:creationId xmlns:a16="http://schemas.microsoft.com/office/drawing/2014/main" id="{EA24B604-0431-4CA7-9C49-5A32B688FBA8}"/>
              </a:ext>
            </a:extLst>
          </p:cNvPr>
          <p:cNvSpPr txBox="1">
            <a:spLocks/>
          </p:cNvSpPr>
          <p:nvPr/>
        </p:nvSpPr>
        <p:spPr>
          <a:xfrm>
            <a:off x="631286" y="4339624"/>
            <a:ext cx="7335835" cy="164589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ea typeface="+mn-lt"/>
                <a:cs typeface="+mn-lt"/>
              </a:rPr>
              <a:t>Lenguaje de programación que es de alto nivel en la </a:t>
            </a:r>
            <a:r>
              <a:rPr lang="es-ES" dirty="0" err="1">
                <a:ea typeface="+mn-lt"/>
                <a:cs typeface="+mn-lt"/>
              </a:rPr>
              <a:t>piramide</a:t>
            </a:r>
            <a:r>
              <a:rPr lang="es-ES" dirty="0">
                <a:ea typeface="+mn-lt"/>
                <a:cs typeface="+mn-lt"/>
              </a:rPr>
              <a:t> </a:t>
            </a:r>
            <a:r>
              <a:rPr lang="es-ES" dirty="0" err="1">
                <a:ea typeface="+mn-lt"/>
                <a:cs typeface="+mn-lt"/>
              </a:rPr>
              <a:t>osi</a:t>
            </a:r>
            <a:r>
              <a:rPr lang="es-ES" dirty="0">
                <a:ea typeface="+mn-lt"/>
                <a:cs typeface="+mn-lt"/>
              </a:rPr>
              <a:t>, trabajando en los últimos niveles. Multiparadigma, orientado a objetos y de </a:t>
            </a:r>
            <a:r>
              <a:rPr lang="es-ES" dirty="0" err="1">
                <a:ea typeface="+mn-lt"/>
                <a:cs typeface="+mn-lt"/>
              </a:rPr>
              <a:t>codigo</a:t>
            </a:r>
            <a:r>
              <a:rPr lang="es-ES" dirty="0">
                <a:ea typeface="+mn-lt"/>
                <a:cs typeface="+mn-lt"/>
              </a:rPr>
              <a:t> abierto</a:t>
            </a:r>
          </a:p>
          <a:p>
            <a:endParaRPr lang="es-ES" dirty="0"/>
          </a:p>
          <a:p>
            <a:pPr marL="0" indent="0">
              <a:buFont typeface="Arial" panose="020B0604020202020204" pitchFamily="34" charset="0"/>
              <a:buNone/>
            </a:pPr>
            <a:endParaRPr lang="es-ES" dirty="0"/>
          </a:p>
          <a:p>
            <a:endParaRPr lang="es-ES" dirty="0"/>
          </a:p>
        </p:txBody>
      </p:sp>
      <p:sp>
        <p:nvSpPr>
          <p:cNvPr id="7" name="Título 1">
            <a:extLst>
              <a:ext uri="{FF2B5EF4-FFF2-40B4-BE49-F238E27FC236}">
                <a16:creationId xmlns:a16="http://schemas.microsoft.com/office/drawing/2014/main" id="{2AC638EE-BAE6-436D-A3BD-9F3F52E62097}"/>
              </a:ext>
            </a:extLst>
          </p:cNvPr>
          <p:cNvSpPr txBox="1">
            <a:spLocks/>
          </p:cNvSpPr>
          <p:nvPr/>
        </p:nvSpPr>
        <p:spPr>
          <a:xfrm>
            <a:off x="731927" y="3338686"/>
            <a:ext cx="7335835" cy="89517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s-ES" dirty="0"/>
              <a:t>Python: </a:t>
            </a:r>
          </a:p>
        </p:txBody>
      </p:sp>
      <p:pic>
        <p:nvPicPr>
          <p:cNvPr id="6" name="Imagen 7" descr="Interfaz de usuario gráfica, Aplicación&#10;&#10;Descripción generada automáticamente">
            <a:extLst>
              <a:ext uri="{FF2B5EF4-FFF2-40B4-BE49-F238E27FC236}">
                <a16:creationId xmlns:a16="http://schemas.microsoft.com/office/drawing/2014/main" id="{7A85CCFB-9B4B-46B9-B8CD-4F89186EA063}"/>
              </a:ext>
            </a:extLst>
          </p:cNvPr>
          <p:cNvPicPr>
            <a:picLocks noChangeAspect="1"/>
          </p:cNvPicPr>
          <p:nvPr/>
        </p:nvPicPr>
        <p:blipFill>
          <a:blip r:embed="rId2"/>
          <a:stretch>
            <a:fillRect/>
          </a:stretch>
        </p:blipFill>
        <p:spPr>
          <a:xfrm>
            <a:off x="8059948" y="1550352"/>
            <a:ext cx="3965275" cy="4059220"/>
          </a:xfrm>
          <a:prstGeom prst="rect">
            <a:avLst/>
          </a:prstGeom>
        </p:spPr>
      </p:pic>
    </p:spTree>
    <p:extLst>
      <p:ext uri="{BB962C8B-B14F-4D97-AF65-F5344CB8AC3E}">
        <p14:creationId xmlns:p14="http://schemas.microsoft.com/office/powerpoint/2010/main" val="379835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291980" y="2366776"/>
            <a:ext cx="7335835" cy="895173"/>
          </a:xfrm>
        </p:spPr>
        <p:txBody>
          <a:bodyPr/>
          <a:lstStyle/>
          <a:p>
            <a:r>
              <a:rPr lang="es-ES" dirty="0"/>
              <a:t>Django (</a:t>
            </a:r>
            <a:r>
              <a:rPr lang="es-ES" dirty="0" err="1"/>
              <a:t>framework</a:t>
            </a:r>
            <a:r>
              <a:rPr lang="es-ES" dirty="0"/>
              <a:t>):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a:xfrm>
            <a:off x="176962" y="3166431"/>
            <a:ext cx="6559455" cy="3428683"/>
          </a:xfrm>
        </p:spPr>
        <p:txBody>
          <a:bodyPr vert="horz" lIns="91440" tIns="45720" rIns="91440" bIns="45720" rtlCol="0" anchor="t">
            <a:noAutofit/>
          </a:bodyPr>
          <a:lstStyle/>
          <a:p>
            <a:pPr marL="0" indent="0">
              <a:buNone/>
            </a:pPr>
            <a:r>
              <a:rPr lang="es-ES" dirty="0">
                <a:ea typeface="+mn-lt"/>
                <a:cs typeface="+mn-lt"/>
              </a:rPr>
              <a:t>es un </a:t>
            </a:r>
            <a:r>
              <a:rPr lang="es-ES" dirty="0" err="1">
                <a:ea typeface="+mn-lt"/>
                <a:cs typeface="+mn-lt"/>
              </a:rPr>
              <a:t>framework</a:t>
            </a:r>
            <a:r>
              <a:rPr lang="es-ES" dirty="0">
                <a:ea typeface="+mn-lt"/>
                <a:cs typeface="+mn-lt"/>
              </a:rPr>
              <a:t> del lenguaje </a:t>
            </a:r>
            <a:r>
              <a:rPr lang="es-ES" dirty="0" err="1">
                <a:ea typeface="+mn-lt"/>
                <a:cs typeface="+mn-lt"/>
              </a:rPr>
              <a:t>python</a:t>
            </a:r>
            <a:r>
              <a:rPr lang="es-ES" dirty="0">
                <a:ea typeface="+mn-lt"/>
                <a:cs typeface="+mn-lt"/>
              </a:rPr>
              <a:t> que funciona con el modelo MVC, fue creado inicialmente para el manejo de páginas de noticias pero lo mostraron al público en julio 2005, fue nombrado en alusión al guitarrista de jazz gitano Django Reinhardt.</a:t>
            </a:r>
            <a:endParaRPr lang="es-ES"/>
          </a:p>
          <a:p>
            <a:pPr marL="0" indent="0">
              <a:buNone/>
            </a:pPr>
            <a:endParaRPr lang="es-ES" sz="1800" b="1" dirty="0">
              <a:ea typeface="+mn-lt"/>
              <a:cs typeface="+mn-lt"/>
            </a:endParaRPr>
          </a:p>
          <a:p>
            <a:pPr marL="0" indent="0">
              <a:buNone/>
            </a:pPr>
            <a:endParaRPr lang="es-ES" sz="1800" b="1" dirty="0"/>
          </a:p>
          <a:p>
            <a:pPr marL="0" indent="0">
              <a:buNone/>
            </a:pPr>
            <a:endParaRPr lang="es-ES" dirty="0"/>
          </a:p>
          <a:p>
            <a:pPr marL="0" indent="0">
              <a:buNone/>
            </a:pPr>
            <a:endParaRPr lang="es-ES" dirty="0"/>
          </a:p>
          <a:p>
            <a:endParaRPr lang="es-ES" dirty="0"/>
          </a:p>
        </p:txBody>
      </p:sp>
      <p:sp>
        <p:nvSpPr>
          <p:cNvPr id="5" name="Título 1">
            <a:extLst>
              <a:ext uri="{FF2B5EF4-FFF2-40B4-BE49-F238E27FC236}">
                <a16:creationId xmlns:a16="http://schemas.microsoft.com/office/drawing/2014/main" id="{B84DE702-A569-41B2-9FB0-F2C7EBC0D021}"/>
              </a:ext>
            </a:extLst>
          </p:cNvPr>
          <p:cNvSpPr txBox="1">
            <a:spLocks/>
          </p:cNvSpPr>
          <p:nvPr/>
        </p:nvSpPr>
        <p:spPr>
          <a:xfrm>
            <a:off x="286229" y="103781"/>
            <a:ext cx="7335835" cy="89517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s-ES" dirty="0"/>
              <a:t>Framework:</a:t>
            </a:r>
          </a:p>
        </p:txBody>
      </p:sp>
      <p:sp>
        <p:nvSpPr>
          <p:cNvPr id="9" name="Marcador de contenido 2">
            <a:extLst>
              <a:ext uri="{FF2B5EF4-FFF2-40B4-BE49-F238E27FC236}">
                <a16:creationId xmlns:a16="http://schemas.microsoft.com/office/drawing/2014/main" id="{BC9BC253-FC3A-4C59-9A37-1C934A9B1FBF}"/>
              </a:ext>
            </a:extLst>
          </p:cNvPr>
          <p:cNvSpPr txBox="1">
            <a:spLocks/>
          </p:cNvSpPr>
          <p:nvPr/>
        </p:nvSpPr>
        <p:spPr>
          <a:xfrm>
            <a:off x="286229" y="716529"/>
            <a:ext cx="10470099" cy="118581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En español marco de trabajo y en informática son unas reglas o prácticas para usar algo, en este caso un lenguaje de programación.</a:t>
            </a:r>
          </a:p>
          <a:p>
            <a:pPr marL="0" indent="0">
              <a:buNone/>
            </a:pPr>
            <a:endParaRPr lang="es-ES" dirty="0"/>
          </a:p>
          <a:p>
            <a:pPr marL="0" indent="0">
              <a:buFont typeface="Arial" panose="020B0604020202020204" pitchFamily="34" charset="0"/>
              <a:buNone/>
            </a:pPr>
            <a:endParaRPr lang="es-ES" dirty="0"/>
          </a:p>
          <a:p>
            <a:endParaRPr lang="es-ES" dirty="0"/>
          </a:p>
        </p:txBody>
      </p:sp>
      <p:pic>
        <p:nvPicPr>
          <p:cNvPr id="11" name="Imagen 11">
            <a:extLst>
              <a:ext uri="{FF2B5EF4-FFF2-40B4-BE49-F238E27FC236}">
                <a16:creationId xmlns:a16="http://schemas.microsoft.com/office/drawing/2014/main" id="{83C5D8AD-B028-478E-A28F-2828E5E7F2D6}"/>
              </a:ext>
            </a:extLst>
          </p:cNvPr>
          <p:cNvPicPr>
            <a:picLocks noChangeAspect="1"/>
          </p:cNvPicPr>
          <p:nvPr/>
        </p:nvPicPr>
        <p:blipFill>
          <a:blip r:embed="rId2"/>
          <a:stretch>
            <a:fillRect/>
          </a:stretch>
        </p:blipFill>
        <p:spPr>
          <a:xfrm>
            <a:off x="7456098" y="4771805"/>
            <a:ext cx="3260785" cy="1828884"/>
          </a:xfrm>
          <a:prstGeom prst="rect">
            <a:avLst/>
          </a:prstGeom>
        </p:spPr>
      </p:pic>
      <p:pic>
        <p:nvPicPr>
          <p:cNvPr id="12" name="Imagen 12">
            <a:extLst>
              <a:ext uri="{FF2B5EF4-FFF2-40B4-BE49-F238E27FC236}">
                <a16:creationId xmlns:a16="http://schemas.microsoft.com/office/drawing/2014/main" id="{3C86C8EC-708F-4F47-B765-91955647CDFF}"/>
              </a:ext>
            </a:extLst>
          </p:cNvPr>
          <p:cNvPicPr>
            <a:picLocks noChangeAspect="1"/>
          </p:cNvPicPr>
          <p:nvPr/>
        </p:nvPicPr>
        <p:blipFill>
          <a:blip r:embed="rId3"/>
          <a:stretch>
            <a:fillRect/>
          </a:stretch>
        </p:blipFill>
        <p:spPr>
          <a:xfrm>
            <a:off x="7714890" y="1715939"/>
            <a:ext cx="2743200" cy="2879782"/>
          </a:xfrm>
          <a:prstGeom prst="rect">
            <a:avLst/>
          </a:prstGeom>
        </p:spPr>
      </p:pic>
    </p:spTree>
    <p:extLst>
      <p:ext uri="{BB962C8B-B14F-4D97-AF65-F5344CB8AC3E}">
        <p14:creationId xmlns:p14="http://schemas.microsoft.com/office/powerpoint/2010/main" val="326449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50131" y="181418"/>
            <a:ext cx="7335835" cy="895173"/>
          </a:xfrm>
        </p:spPr>
        <p:txBody>
          <a:bodyPr/>
          <a:lstStyle/>
          <a:p>
            <a:r>
              <a:rPr lang="es-ES" dirty="0"/>
              <a:t>Django (</a:t>
            </a:r>
            <a:r>
              <a:rPr lang="es-ES" dirty="0" err="1"/>
              <a:t>framework</a:t>
            </a:r>
            <a:r>
              <a:rPr lang="es-ES" dirty="0"/>
              <a:t>):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a:xfrm>
            <a:off x="565150" y="2390054"/>
            <a:ext cx="10513229" cy="4219437"/>
          </a:xfrm>
        </p:spPr>
        <p:txBody>
          <a:bodyPr vert="horz" lIns="91440" tIns="45720" rIns="91440" bIns="45720" rtlCol="0" anchor="t">
            <a:noAutofit/>
          </a:bodyPr>
          <a:lstStyle/>
          <a:p>
            <a:pPr marL="0" indent="0">
              <a:buNone/>
            </a:pPr>
            <a:endParaRPr lang="es-ES" sz="1800" dirty="0"/>
          </a:p>
          <a:p>
            <a:pPr marL="0" indent="0">
              <a:buNone/>
            </a:pPr>
            <a:endParaRPr lang="es-ES" dirty="0"/>
          </a:p>
          <a:p>
            <a:pPr marL="0" indent="0">
              <a:buNone/>
            </a:pPr>
            <a:endParaRPr lang="es-ES" dirty="0"/>
          </a:p>
          <a:p>
            <a:endParaRPr lang="es-ES" dirty="0"/>
          </a:p>
        </p:txBody>
      </p:sp>
      <p:sp>
        <p:nvSpPr>
          <p:cNvPr id="7" name="Marcador de contenido 2">
            <a:extLst>
              <a:ext uri="{FF2B5EF4-FFF2-40B4-BE49-F238E27FC236}">
                <a16:creationId xmlns:a16="http://schemas.microsoft.com/office/drawing/2014/main" id="{DA382987-C4F2-4F0B-BB5D-C112E09A9670}"/>
              </a:ext>
            </a:extLst>
          </p:cNvPr>
          <p:cNvSpPr txBox="1">
            <a:spLocks/>
          </p:cNvSpPr>
          <p:nvPr/>
        </p:nvSpPr>
        <p:spPr>
          <a:xfrm>
            <a:off x="565150" y="1067338"/>
            <a:ext cx="5251117" cy="5542153"/>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b="1" dirty="0" err="1">
                <a:ea typeface="+mn-lt"/>
                <a:cs typeface="+mn-lt"/>
              </a:rPr>
              <a:t>Caracteristicias</a:t>
            </a:r>
            <a:r>
              <a:rPr lang="es-ES" sz="2000" b="1" dirty="0">
                <a:ea typeface="+mn-lt"/>
                <a:cs typeface="+mn-lt"/>
              </a:rPr>
              <a:t>:</a:t>
            </a:r>
            <a:endParaRPr lang="es-ES" sz="1800" b="1" dirty="0">
              <a:ea typeface="+mn-lt"/>
              <a:cs typeface="+mn-lt"/>
            </a:endParaRPr>
          </a:p>
          <a:p>
            <a:r>
              <a:rPr lang="es-ES" sz="2000" dirty="0" err="1">
                <a:ea typeface="+mn-lt"/>
                <a:cs typeface="+mn-lt"/>
              </a:rPr>
              <a:t>django</a:t>
            </a:r>
            <a:r>
              <a:rPr lang="es-ES" sz="2000" dirty="0">
                <a:ea typeface="+mn-lt"/>
                <a:cs typeface="+mn-lt"/>
              </a:rPr>
              <a:t> tiene características como open </a:t>
            </a:r>
            <a:r>
              <a:rPr lang="es-ES" sz="2000" dirty="0" err="1">
                <a:ea typeface="+mn-lt"/>
                <a:cs typeface="+mn-lt"/>
              </a:rPr>
              <a:t>source</a:t>
            </a:r>
            <a:r>
              <a:rPr lang="es-ES" sz="2000" dirty="0">
                <a:ea typeface="+mn-lt"/>
                <a:cs typeface="+mn-lt"/>
              </a:rPr>
              <a:t>, también gratuito, el desarrollo rápido, re uso de componente, escalable y fácil uso.</a:t>
            </a:r>
            <a:endParaRPr lang="es-ES" sz="2000"/>
          </a:p>
          <a:p>
            <a:r>
              <a:rPr lang="es-ES" sz="2000" dirty="0">
                <a:ea typeface="+mn-lt"/>
                <a:cs typeface="+mn-lt"/>
              </a:rPr>
              <a:t>Django mantiene la seguridad del software evitando inyección de SQL o </a:t>
            </a:r>
            <a:r>
              <a:rPr lang="es-ES" sz="2000" dirty="0" err="1">
                <a:ea typeface="+mn-lt"/>
                <a:cs typeface="+mn-lt"/>
              </a:rPr>
              <a:t>xss-javascript</a:t>
            </a:r>
            <a:r>
              <a:rPr lang="es-ES" sz="2000" dirty="0">
                <a:ea typeface="+mn-lt"/>
                <a:cs typeface="+mn-lt"/>
              </a:rPr>
              <a:t> .</a:t>
            </a:r>
          </a:p>
          <a:p>
            <a:r>
              <a:rPr lang="es-ES" sz="2000" dirty="0">
                <a:ea typeface="+mn-lt"/>
                <a:cs typeface="+mn-lt"/>
              </a:rPr>
              <a:t>Su sistema de autenticación de usuarios proporciona una forma segura de administrar las cuentas y contraseñas de los usuarios.</a:t>
            </a:r>
            <a:endParaRPr lang="es-ES" sz="2000"/>
          </a:p>
          <a:p>
            <a:r>
              <a:rPr lang="es-ES" sz="2000" dirty="0">
                <a:ea typeface="+mn-lt"/>
                <a:cs typeface="+mn-lt"/>
              </a:rPr>
              <a:t>Evita la vulnerabilidad de </a:t>
            </a:r>
            <a:r>
              <a:rPr lang="es-ES" sz="2000" dirty="0" err="1">
                <a:ea typeface="+mn-lt"/>
                <a:cs typeface="+mn-lt"/>
              </a:rPr>
              <a:t>csrf</a:t>
            </a:r>
            <a:r>
              <a:rPr lang="es-ES" sz="2000" dirty="0">
                <a:ea typeface="+mn-lt"/>
                <a:cs typeface="+mn-lt"/>
              </a:rPr>
              <a:t>  la cual es acceder a una sesión por medio de un </a:t>
            </a:r>
            <a:r>
              <a:rPr lang="es-ES" sz="2000" dirty="0" err="1">
                <a:ea typeface="+mn-lt"/>
                <a:cs typeface="+mn-lt"/>
              </a:rPr>
              <a:t>exploit</a:t>
            </a:r>
            <a:r>
              <a:rPr lang="es-ES" sz="2000" dirty="0">
                <a:ea typeface="+mn-lt"/>
                <a:cs typeface="+mn-lt"/>
              </a:rPr>
              <a:t>.</a:t>
            </a:r>
            <a:endParaRPr lang="es-ES" sz="2000"/>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endParaRPr lang="es-ES" dirty="0"/>
          </a:p>
        </p:txBody>
      </p:sp>
      <p:pic>
        <p:nvPicPr>
          <p:cNvPr id="4" name="Imagen 4" descr="Texto&#10;&#10;Descripción generada automáticamente">
            <a:extLst>
              <a:ext uri="{FF2B5EF4-FFF2-40B4-BE49-F238E27FC236}">
                <a16:creationId xmlns:a16="http://schemas.microsoft.com/office/drawing/2014/main" id="{C3DF3ADE-0894-448E-A9CF-1939A99D311A}"/>
              </a:ext>
            </a:extLst>
          </p:cNvPr>
          <p:cNvPicPr>
            <a:picLocks noChangeAspect="1"/>
          </p:cNvPicPr>
          <p:nvPr/>
        </p:nvPicPr>
        <p:blipFill>
          <a:blip r:embed="rId2"/>
          <a:stretch>
            <a:fillRect/>
          </a:stretch>
        </p:blipFill>
        <p:spPr>
          <a:xfrm>
            <a:off x="5831457" y="1777865"/>
            <a:ext cx="6236897" cy="3302271"/>
          </a:xfrm>
          <a:prstGeom prst="rect">
            <a:avLst/>
          </a:prstGeom>
        </p:spPr>
      </p:pic>
    </p:spTree>
    <p:extLst>
      <p:ext uri="{BB962C8B-B14F-4D97-AF65-F5344CB8AC3E}">
        <p14:creationId xmlns:p14="http://schemas.microsoft.com/office/powerpoint/2010/main" val="263243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433" y="-5487"/>
            <a:ext cx="7335835" cy="895173"/>
          </a:xfrm>
        </p:spPr>
        <p:txBody>
          <a:bodyPr/>
          <a:lstStyle/>
          <a:p>
            <a:r>
              <a:rPr lang="es-ES" dirty="0"/>
              <a:t>Instalación de Python: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p:txBody>
          <a:bodyPr vert="horz" lIns="91440" tIns="45720" rIns="91440" bIns="45720" rtlCol="0" anchor="t">
            <a:normAutofit/>
          </a:bodyPr>
          <a:lstStyle/>
          <a:p>
            <a:pPr marL="0" indent="0">
              <a:buNone/>
            </a:pPr>
            <a:endParaRPr lang="es-ES" dirty="0"/>
          </a:p>
          <a:p>
            <a:endParaRPr lang="es-ES" dirty="0"/>
          </a:p>
        </p:txBody>
      </p:sp>
      <p:pic>
        <p:nvPicPr>
          <p:cNvPr id="5" name="Imagen 5" descr="Captura de pantalla de un celular&#10;&#10;Descripción generada automáticamente">
            <a:extLst>
              <a:ext uri="{FF2B5EF4-FFF2-40B4-BE49-F238E27FC236}">
                <a16:creationId xmlns:a16="http://schemas.microsoft.com/office/drawing/2014/main" id="{B2415197-A3B7-4739-A15F-64C6291BBC31}"/>
              </a:ext>
            </a:extLst>
          </p:cNvPr>
          <p:cNvPicPr>
            <a:picLocks noChangeAspect="1"/>
          </p:cNvPicPr>
          <p:nvPr/>
        </p:nvPicPr>
        <p:blipFill>
          <a:blip r:embed="rId2"/>
          <a:stretch>
            <a:fillRect/>
          </a:stretch>
        </p:blipFill>
        <p:spPr>
          <a:xfrm>
            <a:off x="3042248" y="556426"/>
            <a:ext cx="6696974" cy="6190844"/>
          </a:xfrm>
          <a:prstGeom prst="rect">
            <a:avLst/>
          </a:prstGeom>
        </p:spPr>
      </p:pic>
    </p:spTree>
    <p:extLst>
      <p:ext uri="{BB962C8B-B14F-4D97-AF65-F5344CB8AC3E}">
        <p14:creationId xmlns:p14="http://schemas.microsoft.com/office/powerpoint/2010/main" val="367576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433" y="-5487"/>
            <a:ext cx="7335835" cy="895173"/>
          </a:xfrm>
        </p:spPr>
        <p:txBody>
          <a:bodyPr/>
          <a:lstStyle/>
          <a:p>
            <a:r>
              <a:rPr lang="es-ES" dirty="0"/>
              <a:t>Instalación de Python: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p:txBody>
          <a:bodyPr vert="horz" lIns="91440" tIns="45720" rIns="91440" bIns="45720" rtlCol="0" anchor="t">
            <a:normAutofit/>
          </a:bodyPr>
          <a:lstStyle/>
          <a:p>
            <a:pPr marL="0" indent="0">
              <a:buNone/>
            </a:pPr>
            <a:endParaRPr lang="es-ES" dirty="0"/>
          </a:p>
          <a:p>
            <a:endParaRPr lang="es-ES" dirty="0"/>
          </a:p>
        </p:txBody>
      </p:sp>
      <p:pic>
        <p:nvPicPr>
          <p:cNvPr id="5" name="Imagen 5" descr="Interfaz de usuario gráfica, Texto, Aplicación&#10;&#10;Descripción generada automáticamente">
            <a:extLst>
              <a:ext uri="{FF2B5EF4-FFF2-40B4-BE49-F238E27FC236}">
                <a16:creationId xmlns:a16="http://schemas.microsoft.com/office/drawing/2014/main" id="{40F00DC5-9718-4372-A66E-F8CE8178EFFF}"/>
              </a:ext>
            </a:extLst>
          </p:cNvPr>
          <p:cNvPicPr>
            <a:picLocks noChangeAspect="1"/>
          </p:cNvPicPr>
          <p:nvPr/>
        </p:nvPicPr>
        <p:blipFill>
          <a:blip r:embed="rId2"/>
          <a:stretch>
            <a:fillRect/>
          </a:stretch>
        </p:blipFill>
        <p:spPr>
          <a:xfrm>
            <a:off x="914401" y="1376924"/>
            <a:ext cx="8853576" cy="5412492"/>
          </a:xfrm>
          <a:prstGeom prst="rect">
            <a:avLst/>
          </a:prstGeom>
        </p:spPr>
      </p:pic>
      <p:sp>
        <p:nvSpPr>
          <p:cNvPr id="6" name="Marcador de contenido 2">
            <a:extLst>
              <a:ext uri="{FF2B5EF4-FFF2-40B4-BE49-F238E27FC236}">
                <a16:creationId xmlns:a16="http://schemas.microsoft.com/office/drawing/2014/main" id="{380A4FC5-9980-4699-AC4F-C952D18A8416}"/>
              </a:ext>
            </a:extLst>
          </p:cNvPr>
          <p:cNvSpPr txBox="1">
            <a:spLocks/>
          </p:cNvSpPr>
          <p:nvPr/>
        </p:nvSpPr>
        <p:spPr>
          <a:xfrm>
            <a:off x="910207" y="650394"/>
            <a:ext cx="6444437" cy="725738"/>
          </a:xfrm>
          <a:prstGeom prst="rect">
            <a:avLst/>
          </a:prstGeom>
        </p:spPr>
        <p:txBody>
          <a:bodyPr vert="horz" lIns="91440" tIns="45720" rIns="91440" bIns="4572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s-ES" sz="2000" dirty="0"/>
              <a:t>Primero activamos las </a:t>
            </a:r>
            <a:r>
              <a:rPr lang="es-ES" sz="2000" dirty="0" err="1"/>
              <a:t>Path</a:t>
            </a:r>
            <a:r>
              <a:rPr lang="es-ES" sz="2000" dirty="0"/>
              <a:t> y </a:t>
            </a:r>
            <a:r>
              <a:rPr lang="es-ES" sz="2000" dirty="0" err="1"/>
              <a:t>lugo</a:t>
            </a:r>
            <a:r>
              <a:rPr lang="es-ES" sz="2000" dirty="0"/>
              <a:t> empezamos a instalar</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endParaRPr lang="es-ES" dirty="0"/>
          </a:p>
        </p:txBody>
      </p:sp>
    </p:spTree>
    <p:extLst>
      <p:ext uri="{BB962C8B-B14F-4D97-AF65-F5344CB8AC3E}">
        <p14:creationId xmlns:p14="http://schemas.microsoft.com/office/powerpoint/2010/main" val="57049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433" y="52022"/>
            <a:ext cx="9262401" cy="895173"/>
          </a:xfrm>
        </p:spPr>
        <p:txBody>
          <a:bodyPr>
            <a:normAutofit/>
          </a:bodyPr>
          <a:lstStyle/>
          <a:p>
            <a:r>
              <a:rPr lang="es-ES" dirty="0"/>
              <a:t>Variables de entorno en </a:t>
            </a:r>
            <a:r>
              <a:rPr lang="es-ES" dirty="0" err="1"/>
              <a:t>windows</a:t>
            </a:r>
            <a:r>
              <a:rPr lang="es-ES" dirty="0"/>
              <a:t>: </a:t>
            </a:r>
          </a:p>
        </p:txBody>
      </p:sp>
      <p:sp>
        <p:nvSpPr>
          <p:cNvPr id="3" name="Marcador de contenido 2">
            <a:extLst>
              <a:ext uri="{FF2B5EF4-FFF2-40B4-BE49-F238E27FC236}">
                <a16:creationId xmlns:a16="http://schemas.microsoft.com/office/drawing/2014/main" id="{238E2495-C41A-451D-B5CE-CEA6A74EEA09}"/>
              </a:ext>
            </a:extLst>
          </p:cNvPr>
          <p:cNvSpPr>
            <a:spLocks noGrp="1"/>
          </p:cNvSpPr>
          <p:nvPr>
            <p:ph idx="1"/>
          </p:nvPr>
        </p:nvSpPr>
        <p:spPr>
          <a:xfrm>
            <a:off x="522018" y="6214430"/>
            <a:ext cx="7335835" cy="639477"/>
          </a:xfrm>
        </p:spPr>
        <p:txBody>
          <a:bodyPr vert="horz" lIns="91440" tIns="45720" rIns="91440" bIns="45720" rtlCol="0" anchor="t">
            <a:normAutofit/>
          </a:bodyPr>
          <a:lstStyle/>
          <a:p>
            <a:pPr marL="0" indent="0">
              <a:buNone/>
            </a:pPr>
            <a:endParaRPr lang="es-ES" dirty="0"/>
          </a:p>
          <a:p>
            <a:endParaRPr lang="es-ES" dirty="0"/>
          </a:p>
        </p:txBody>
      </p:sp>
      <p:pic>
        <p:nvPicPr>
          <p:cNvPr id="4" name="Imagen 4" descr="Interfaz de usuario gráfica, Aplicación&#10;&#10;Descripción generada automáticamente">
            <a:extLst>
              <a:ext uri="{FF2B5EF4-FFF2-40B4-BE49-F238E27FC236}">
                <a16:creationId xmlns:a16="http://schemas.microsoft.com/office/drawing/2014/main" id="{841E4493-3D24-44D3-9D9D-47A2046A3FCE}"/>
              </a:ext>
            </a:extLst>
          </p:cNvPr>
          <p:cNvPicPr>
            <a:picLocks noChangeAspect="1"/>
          </p:cNvPicPr>
          <p:nvPr/>
        </p:nvPicPr>
        <p:blipFill>
          <a:blip r:embed="rId2"/>
          <a:stretch>
            <a:fillRect/>
          </a:stretch>
        </p:blipFill>
        <p:spPr>
          <a:xfrm>
            <a:off x="51757" y="1708895"/>
            <a:ext cx="2311880" cy="3440209"/>
          </a:xfrm>
          <a:prstGeom prst="rect">
            <a:avLst/>
          </a:prstGeom>
        </p:spPr>
      </p:pic>
      <p:pic>
        <p:nvPicPr>
          <p:cNvPr id="7" name="Imagen 7" descr="Interfaz de usuario gráfica, Aplicación&#10;&#10;Descripción generada automáticamente">
            <a:extLst>
              <a:ext uri="{FF2B5EF4-FFF2-40B4-BE49-F238E27FC236}">
                <a16:creationId xmlns:a16="http://schemas.microsoft.com/office/drawing/2014/main" id="{67E0E866-3DB5-408D-81F3-FC5A7F4C00AF}"/>
              </a:ext>
            </a:extLst>
          </p:cNvPr>
          <p:cNvPicPr>
            <a:picLocks noChangeAspect="1"/>
          </p:cNvPicPr>
          <p:nvPr/>
        </p:nvPicPr>
        <p:blipFill>
          <a:blip r:embed="rId3"/>
          <a:stretch>
            <a:fillRect/>
          </a:stretch>
        </p:blipFill>
        <p:spPr>
          <a:xfrm>
            <a:off x="2352137" y="1709030"/>
            <a:ext cx="9730594" cy="3497443"/>
          </a:xfrm>
          <a:prstGeom prst="rect">
            <a:avLst/>
          </a:prstGeom>
        </p:spPr>
      </p:pic>
    </p:spTree>
    <p:extLst>
      <p:ext uri="{BB962C8B-B14F-4D97-AF65-F5344CB8AC3E}">
        <p14:creationId xmlns:p14="http://schemas.microsoft.com/office/powerpoint/2010/main" val="161876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38958-922B-45FD-AFF9-D74DF33F5376}"/>
              </a:ext>
            </a:extLst>
          </p:cNvPr>
          <p:cNvSpPr>
            <a:spLocks noGrp="1"/>
          </p:cNvSpPr>
          <p:nvPr>
            <p:ph type="title"/>
          </p:nvPr>
        </p:nvSpPr>
        <p:spPr>
          <a:xfrm>
            <a:off x="4433" y="95154"/>
            <a:ext cx="9262401" cy="895173"/>
          </a:xfrm>
        </p:spPr>
        <p:txBody>
          <a:bodyPr>
            <a:normAutofit/>
          </a:bodyPr>
          <a:lstStyle/>
          <a:p>
            <a:r>
              <a:rPr lang="es-ES" dirty="0"/>
              <a:t>Variables de entorno en </a:t>
            </a:r>
            <a:r>
              <a:rPr lang="es-ES" dirty="0" err="1"/>
              <a:t>windows</a:t>
            </a:r>
            <a:r>
              <a:rPr lang="es-ES" dirty="0"/>
              <a:t>: </a:t>
            </a: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90CAF244-85BA-4BD4-8B84-BBEA3068BBD6}"/>
              </a:ext>
            </a:extLst>
          </p:cNvPr>
          <p:cNvPicPr>
            <a:picLocks noChangeAspect="1"/>
          </p:cNvPicPr>
          <p:nvPr/>
        </p:nvPicPr>
        <p:blipFill>
          <a:blip r:embed="rId2"/>
          <a:stretch>
            <a:fillRect/>
          </a:stretch>
        </p:blipFill>
        <p:spPr>
          <a:xfrm>
            <a:off x="2409646" y="776495"/>
            <a:ext cx="7372709" cy="5908860"/>
          </a:xfrm>
          <a:prstGeom prst="rect">
            <a:avLst/>
          </a:prstGeom>
        </p:spPr>
      </p:pic>
    </p:spTree>
    <p:extLst>
      <p:ext uri="{BB962C8B-B14F-4D97-AF65-F5344CB8AC3E}">
        <p14:creationId xmlns:p14="http://schemas.microsoft.com/office/powerpoint/2010/main" val="3233349062"/>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16</Slides>
  <Notes>0</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PunchcardVTI</vt:lpstr>
      <vt:lpstr>Creación de página web con Django desde cero </vt:lpstr>
      <vt:lpstr>Índice : </vt:lpstr>
      <vt:lpstr>Lenguaje de programación: </vt:lpstr>
      <vt:lpstr>Django (framework): </vt:lpstr>
      <vt:lpstr>Django (framework): </vt:lpstr>
      <vt:lpstr>Instalación de Python: </vt:lpstr>
      <vt:lpstr>Instalación de Python: </vt:lpstr>
      <vt:lpstr>Variables de entorno en windows: </vt:lpstr>
      <vt:lpstr>Variables de entorno en windows: </vt:lpstr>
      <vt:lpstr>Comandos de navegación de Windows (cmd): </vt:lpstr>
      <vt:lpstr>Comandos de navegación de Windows (cmd): </vt:lpstr>
      <vt:lpstr>Confirmar instalación: </vt:lpstr>
      <vt:lpstr>Instalación de pip: </vt:lpstr>
      <vt:lpstr>Instalación de pip: </vt:lpstr>
      <vt:lpstr>Instalación de pip: </vt:lpstr>
      <vt:lpstr>Instalación de Django: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527</cp:revision>
  <dcterms:created xsi:type="dcterms:W3CDTF">2022-02-24T21:33:30Z</dcterms:created>
  <dcterms:modified xsi:type="dcterms:W3CDTF">2022-03-03T21:54:03Z</dcterms:modified>
</cp:coreProperties>
</file>